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comments/modernComment_120_20B5EF5E.xml" ContentType="application/vnd.ms-powerpoint.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91" r:id="rId2"/>
    <p:sldId id="276" r:id="rId3"/>
    <p:sldId id="302" r:id="rId4"/>
    <p:sldId id="283" r:id="rId5"/>
    <p:sldId id="265" r:id="rId6"/>
    <p:sldId id="279" r:id="rId7"/>
    <p:sldId id="261" r:id="rId8"/>
    <p:sldId id="262" r:id="rId9"/>
    <p:sldId id="297" r:id="rId10"/>
    <p:sldId id="267" r:id="rId11"/>
    <p:sldId id="268" r:id="rId12"/>
    <p:sldId id="308" r:id="rId13"/>
    <p:sldId id="309" r:id="rId14"/>
    <p:sldId id="310" r:id="rId15"/>
    <p:sldId id="311" r:id="rId16"/>
    <p:sldId id="284" r:id="rId17"/>
    <p:sldId id="288" r:id="rId18"/>
    <p:sldId id="312"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DFF60EC-DF91-CCA0-6CF5-C5F5B8D306F8}" name="michelle semple" initials="ms" userId="008c61b3f1a7ffd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EE6"/>
    <a:srgbClr val="132BDC"/>
    <a:srgbClr val="DCE0FC"/>
    <a:srgbClr val="FDF200"/>
    <a:srgbClr val="80FBE5"/>
    <a:srgbClr val="3CF3D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90"/>
    <p:restoredTop sz="95878"/>
  </p:normalViewPr>
  <p:slideViewPr>
    <p:cSldViewPr snapToGrid="0">
      <p:cViewPr varScale="1">
        <p:scale>
          <a:sx n="102" d="100"/>
          <a:sy n="102" d="100"/>
        </p:scale>
        <p:origin x="456" y="11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37" d="100"/>
          <a:sy n="137" d="100"/>
        </p:scale>
        <p:origin x="674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modernComment_120_20B5EF5E.xml><?xml version="1.0" encoding="utf-8"?>
<p188:cmLst xmlns:a="http://schemas.openxmlformats.org/drawingml/2006/main" xmlns:r="http://schemas.openxmlformats.org/officeDocument/2006/relationships" xmlns:p188="http://schemas.microsoft.com/office/powerpoint/2018/8/main">
  <p188:cm id="{387FA7B4-609C-C04A-845D-B6BD87747E1F}" authorId="{0DFF60EC-DF91-CCA0-6CF5-C5F5B8D306F8}" created="2025-01-16T21:21:41.678">
    <pc:sldMkLst xmlns:pc="http://schemas.microsoft.com/office/powerpoint/2013/main/command">
      <pc:docMk/>
      <pc:sldMk cId="548794206" sldId="288"/>
    </pc:sldMkLst>
    <p188:txBody>
      <a:bodyPr/>
      <a:lstStyle/>
      <a:p>
        <a:r>
          <a:rPr lang="en-US"/>
          <a:t>Add donators/companies</a:t>
        </a:r>
      </a:p>
    </p188:txBody>
  </p188:cm>
</p188:cmLst>
</file>

<file path=ppt/diagrams/_rels/data1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svg"/><Relationship Id="rId1" Type="http://schemas.openxmlformats.org/officeDocument/2006/relationships/image" Target="../media/image37.svg"/><Relationship Id="rId4" Type="http://schemas.openxmlformats.org/officeDocument/2006/relationships/image" Target="../media/image40.svg"/></Relationships>
</file>

<file path=ppt/diagrams/_rels/data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5" Type="http://schemas.openxmlformats.org/officeDocument/2006/relationships/image" Target="../media/image25.svg"/><Relationship Id="rId4" Type="http://schemas.openxmlformats.org/officeDocument/2006/relationships/image" Target="../media/image24.svg"/></Relationships>
</file>

<file path=ppt/diagrams/_rels/data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svg"/><Relationship Id="rId1" Type="http://schemas.openxmlformats.org/officeDocument/2006/relationships/image" Target="../media/image27.svg"/><Relationship Id="rId4" Type="http://schemas.openxmlformats.org/officeDocument/2006/relationships/image" Target="../media/image30.svg"/></Relationships>
</file>

<file path=ppt/diagrams/_rels/data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svg"/><Relationship Id="rId1" Type="http://schemas.openxmlformats.org/officeDocument/2006/relationships/image" Target="../media/image31.svg"/><Relationship Id="rId5" Type="http://schemas.openxmlformats.org/officeDocument/2006/relationships/image" Target="../media/image35.svg"/><Relationship Id="rId4" Type="http://schemas.openxmlformats.org/officeDocument/2006/relationships/image" Target="../media/image3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svg"/><Relationship Id="rId1" Type="http://schemas.openxmlformats.org/officeDocument/2006/relationships/image" Target="../media/image37.sv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5" Type="http://schemas.openxmlformats.org/officeDocument/2006/relationships/image" Target="../media/image25.svg"/><Relationship Id="rId4" Type="http://schemas.openxmlformats.org/officeDocument/2006/relationships/image" Target="../media/image2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svg"/><Relationship Id="rId1" Type="http://schemas.openxmlformats.org/officeDocument/2006/relationships/image" Target="../media/image27.svg"/><Relationship Id="rId4" Type="http://schemas.openxmlformats.org/officeDocument/2006/relationships/image" Target="../media/image30.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svg"/><Relationship Id="rId1" Type="http://schemas.openxmlformats.org/officeDocument/2006/relationships/image" Target="../media/image31.svg"/><Relationship Id="rId5" Type="http://schemas.openxmlformats.org/officeDocument/2006/relationships/image" Target="../media/image35.sv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3" csCatId="accent1" phldr="1"/>
      <dgm:spPr/>
      <dgm:t>
        <a:bodyPr/>
        <a:lstStyle/>
        <a:p>
          <a:endParaRPr lang="en-US"/>
        </a:p>
      </dgm:t>
    </dgm:pt>
    <dgm:pt modelId="{73D947E0-108F-4D20-A71E-3CF329F97212}">
      <dgm:prSet phldr="0" custT="1"/>
      <dgm:spPr>
        <a:ln>
          <a:noFill/>
        </a:ln>
      </dgm:spPr>
      <dgm:t>
        <a:bodyPr/>
        <a:lstStyle/>
        <a:p>
          <a:pPr marL="0" lvl="0" indent="0" algn="ctr" defTabSz="622300" rtl="0">
            <a:lnSpc>
              <a:spcPct val="90000"/>
            </a:lnSpc>
            <a:spcBef>
              <a:spcPct val="0"/>
            </a:spcBef>
            <a:spcAft>
              <a:spcPct val="35000"/>
            </a:spcAft>
            <a:buNone/>
            <a:defRPr b="1"/>
          </a:pPr>
          <a:r>
            <a:rPr lang="en-US" sz="1400" b="1" kern="1200" dirty="0">
              <a:solidFill>
                <a:srgbClr val="FFFFFF"/>
              </a:solidFill>
              <a:latin typeface="Verdana" panose="020B0604030504040204"/>
              <a:ea typeface="+mn-ea"/>
              <a:cs typeface="+mn-cs"/>
            </a:rPr>
            <a:t>Strengthen Community Engagement</a:t>
          </a: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BB8E0606-E70F-AA48-A0CF-E7334981BDF7}">
      <dgm:prSet/>
      <dgm:spPr>
        <a:solidFill>
          <a:srgbClr val="51BE99">
            <a:alpha val="90000"/>
            <a:tint val="40000"/>
            <a:hueOff val="0"/>
            <a:satOff val="0"/>
            <a:lumOff val="0"/>
            <a:alphaOff val="0"/>
          </a:srgbClr>
        </a:solidFill>
        <a:ln w="12700" cap="flat" cmpd="sng" algn="ctr">
          <a:solidFill>
            <a:srgbClr val="51BE99">
              <a:alpha val="90000"/>
              <a:tint val="40000"/>
              <a:hueOff val="0"/>
              <a:satOff val="0"/>
              <a:lumOff val="0"/>
              <a:alphaOff val="0"/>
            </a:srgbClr>
          </a:solidFill>
          <a:prstDash val="solid"/>
          <a:miter lim="800000"/>
        </a:ln>
        <a:effectLst/>
      </dgm:spPr>
      <dgm:t>
        <a:bodyPr spcFirstLastPara="0" vert="horz" wrap="square" lIns="241503" tIns="241503" rIns="241503" bIns="241503" numCol="1" spcCol="1270" anchor="t" anchorCtr="0"/>
        <a:lstStyle/>
        <a:p>
          <a:r>
            <a:rPr lang="en-US" sz="1100" kern="1200" dirty="0"/>
            <a:t>Encourages active participation from various community members</a:t>
          </a:r>
        </a:p>
        <a:p>
          <a:endParaRPr lang="en-US" sz="1100" kern="1200" dirty="0"/>
        </a:p>
      </dgm:t>
    </dgm:pt>
    <dgm:pt modelId="{CFAA6938-DBA6-164D-AE60-0486E2119361}" type="parTrans" cxnId="{C6781BB3-936B-FD40-A766-990E3EE36F34}">
      <dgm:prSet/>
      <dgm:spPr/>
      <dgm:t>
        <a:bodyPr/>
        <a:lstStyle/>
        <a:p>
          <a:endParaRPr lang="en-US"/>
        </a:p>
      </dgm:t>
    </dgm:pt>
    <dgm:pt modelId="{5C2D99E5-ED00-7647-8A11-4F5AAFCB2548}" type="sibTrans" cxnId="{C6781BB3-936B-FD40-A766-990E3EE36F34}">
      <dgm:prSet/>
      <dgm:spPr/>
      <dgm:t>
        <a:bodyPr/>
        <a:lstStyle/>
        <a:p>
          <a:endParaRPr lang="en-US"/>
        </a:p>
      </dgm:t>
    </dgm:pt>
    <dgm:pt modelId="{BD54C983-C75E-D44B-8919-E4E9F291C6B2}">
      <dgm:prSet custT="1"/>
      <dgm:spPr>
        <a:solidFill>
          <a:srgbClr val="51BE99">
            <a:alpha val="90000"/>
            <a:tint val="40000"/>
            <a:hueOff val="0"/>
            <a:satOff val="0"/>
            <a:lumOff val="0"/>
            <a:alphaOff val="0"/>
          </a:srgbClr>
        </a:solidFill>
        <a:ln w="12700" cap="flat" cmpd="sng" algn="ctr">
          <a:solidFill>
            <a:srgbClr val="51BE99">
              <a:alpha val="90000"/>
              <a:tint val="40000"/>
              <a:hueOff val="0"/>
              <a:satOff val="0"/>
              <a:lumOff val="0"/>
              <a:alphaOff val="0"/>
            </a:srgbClr>
          </a:solidFill>
          <a:prstDash val="solid"/>
          <a:miter lim="800000"/>
        </a:ln>
        <a:effectLst/>
      </dgm:spPr>
      <dgm:t>
        <a:bodyPr spcFirstLastPara="0" vert="horz" wrap="square" lIns="241503" tIns="241503" rIns="241503" bIns="241503" numCol="1" spcCol="1270" anchor="t" anchorCtr="0"/>
        <a:lstStyle/>
        <a:p>
          <a:r>
            <a:rPr lang="en-US" sz="1100" kern="1200" dirty="0"/>
            <a:t>Fosters a sense of belonging and </a:t>
          </a:r>
          <a:r>
            <a:rPr lang="en-US" sz="1100" kern="1200" dirty="0">
              <a:solidFill>
                <a:srgbClr val="003C30">
                  <a:hueOff val="0"/>
                  <a:satOff val="0"/>
                  <a:lumOff val="0"/>
                  <a:alphaOff val="0"/>
                </a:srgbClr>
              </a:solidFill>
              <a:latin typeface="Verdana" panose="020B0604030504040204"/>
              <a:ea typeface="+mn-ea"/>
              <a:cs typeface="+mn-cs"/>
            </a:rPr>
            <a:t>commitment</a:t>
          </a:r>
          <a:r>
            <a:rPr lang="en-US" sz="1100" kern="1200" dirty="0"/>
            <a:t>.</a:t>
          </a:r>
        </a:p>
      </dgm:t>
    </dgm:pt>
    <dgm:pt modelId="{A587BA36-519B-FC40-9FBD-315DF56E7F7C}" type="parTrans" cxnId="{615AD255-2D64-624D-8874-8DD3B18B0372}">
      <dgm:prSet/>
      <dgm:spPr/>
      <dgm:t>
        <a:bodyPr/>
        <a:lstStyle/>
        <a:p>
          <a:endParaRPr lang="en-US"/>
        </a:p>
      </dgm:t>
    </dgm:pt>
    <dgm:pt modelId="{4CAC7357-1EB3-7544-9108-9AEA2753DF6F}" type="sibTrans" cxnId="{615AD255-2D64-624D-8874-8DD3B18B0372}">
      <dgm:prSet/>
      <dgm:spPr/>
      <dgm:t>
        <a:bodyPr/>
        <a:lstStyle/>
        <a:p>
          <a:endParaRPr lang="en-US"/>
        </a:p>
      </dgm:t>
    </dgm:pt>
    <dgm:pt modelId="{D2DE8544-8187-AC4D-BCA7-0FBCCAB0539C}">
      <dgm:prSet/>
      <dgm:spPr/>
      <dgm:t>
        <a:bodyPr/>
        <a:lstStyle/>
        <a:p>
          <a:pPr>
            <a:defRPr b="1"/>
          </a:pPr>
          <a:r>
            <a:rPr lang="en-US" dirty="0"/>
            <a:t>Drive Contributions</a:t>
          </a:r>
        </a:p>
      </dgm:t>
    </dgm:pt>
    <dgm:pt modelId="{2FCB93BD-F05B-F043-9BB7-08E07C3CA689}" type="parTrans" cxnId="{519223F7-AD87-2F44-BF6C-FC974D9E5766}">
      <dgm:prSet/>
      <dgm:spPr/>
      <dgm:t>
        <a:bodyPr/>
        <a:lstStyle/>
        <a:p>
          <a:endParaRPr lang="en-US"/>
        </a:p>
      </dgm:t>
    </dgm:pt>
    <dgm:pt modelId="{C627EEEF-3D89-C34E-B48D-DBC12AA03ACA}" type="sibTrans" cxnId="{519223F7-AD87-2F44-BF6C-FC974D9E5766}">
      <dgm:prSet/>
      <dgm:spPr/>
      <dgm:t>
        <a:bodyPr/>
        <a:lstStyle/>
        <a:p>
          <a:endParaRPr lang="en-US"/>
        </a:p>
      </dgm:t>
    </dgm:pt>
    <dgm:pt modelId="{A48929A4-96D1-E848-BF7C-8EB57F64FBBC}">
      <dgm:prSet/>
      <dgm:spPr/>
      <dgm:t>
        <a:bodyPr/>
        <a:lstStyle/>
        <a:p>
          <a:r>
            <a:rPr lang="en-US" dirty="0"/>
            <a:t>Increases code contributions from developers</a:t>
          </a:r>
        </a:p>
        <a:p>
          <a:endParaRPr lang="en-US" dirty="0"/>
        </a:p>
      </dgm:t>
    </dgm:pt>
    <dgm:pt modelId="{08F63626-9E6F-6543-A96E-1494BF57CEE3}" type="parTrans" cxnId="{ABF58065-19A2-CF49-9366-A89CAD638CA5}">
      <dgm:prSet/>
      <dgm:spPr/>
      <dgm:t>
        <a:bodyPr/>
        <a:lstStyle/>
        <a:p>
          <a:endParaRPr lang="en-US"/>
        </a:p>
      </dgm:t>
    </dgm:pt>
    <dgm:pt modelId="{E42EC6F1-DE2B-7C40-8B1A-E3AC8A52973B}" type="sibTrans" cxnId="{ABF58065-19A2-CF49-9366-A89CAD638CA5}">
      <dgm:prSet/>
      <dgm:spPr/>
      <dgm:t>
        <a:bodyPr/>
        <a:lstStyle/>
        <a:p>
          <a:endParaRPr lang="en-US"/>
        </a:p>
      </dgm:t>
    </dgm:pt>
    <dgm:pt modelId="{30AA77F5-C555-FD4F-A8A2-8C75510AEFA8}">
      <dgm:prSet/>
      <dgm:spPr/>
      <dgm:t>
        <a:bodyPr/>
        <a:lstStyle/>
        <a:p>
          <a:r>
            <a:rPr lang="en-US" dirty="0"/>
            <a:t>Promotes advocacy and financial support</a:t>
          </a:r>
        </a:p>
      </dgm:t>
    </dgm:pt>
    <dgm:pt modelId="{5584A1AA-7652-994A-A26D-E263095AA31A}" type="parTrans" cxnId="{DA3AADCA-68A7-3F4C-8B20-AEA684C5D5F3}">
      <dgm:prSet/>
      <dgm:spPr/>
      <dgm:t>
        <a:bodyPr/>
        <a:lstStyle/>
        <a:p>
          <a:endParaRPr lang="en-US"/>
        </a:p>
      </dgm:t>
    </dgm:pt>
    <dgm:pt modelId="{E8F2BF0D-A708-884C-8A1E-78AB036965A5}" type="sibTrans" cxnId="{DA3AADCA-68A7-3F4C-8B20-AEA684C5D5F3}">
      <dgm:prSet/>
      <dgm:spPr/>
      <dgm:t>
        <a:bodyPr/>
        <a:lstStyle/>
        <a:p>
          <a:endParaRPr lang="en-US"/>
        </a:p>
      </dgm:t>
    </dgm:pt>
    <dgm:pt modelId="{D993EC75-8561-3241-8261-0A550105662C}">
      <dgm:prSet/>
      <dgm:spPr/>
      <dgm:t>
        <a:bodyPr/>
        <a:lstStyle/>
        <a:p>
          <a:pPr>
            <a:defRPr b="1"/>
          </a:pPr>
          <a:r>
            <a:rPr lang="en-US" dirty="0"/>
            <a:t>Offer Relevant Structure</a:t>
          </a:r>
        </a:p>
      </dgm:t>
    </dgm:pt>
    <dgm:pt modelId="{C219EABB-54D9-9B4F-8863-EEBA516A23D6}" type="parTrans" cxnId="{49C8EE4C-119D-B647-B57F-A1D6244E237C}">
      <dgm:prSet/>
      <dgm:spPr/>
      <dgm:t>
        <a:bodyPr/>
        <a:lstStyle/>
        <a:p>
          <a:endParaRPr lang="en-US"/>
        </a:p>
      </dgm:t>
    </dgm:pt>
    <dgm:pt modelId="{536506A9-43C3-3341-8EB3-3D231A43C37F}" type="sibTrans" cxnId="{49C8EE4C-119D-B647-B57F-A1D6244E237C}">
      <dgm:prSet/>
      <dgm:spPr/>
      <dgm:t>
        <a:bodyPr/>
        <a:lstStyle/>
        <a:p>
          <a:endParaRPr lang="en-US"/>
        </a:p>
      </dgm:t>
    </dgm:pt>
    <dgm:pt modelId="{7F69B8CA-ECEE-CB46-A05D-34E47279DFB1}">
      <dgm:prSet/>
      <dgm:spPr/>
      <dgm:t>
        <a:bodyPr/>
        <a:lstStyle/>
        <a:p>
          <a:r>
            <a:rPr lang="en-US" dirty="0"/>
            <a:t>Caters to developers, businesses, educational institutions, and end-users</a:t>
          </a:r>
        </a:p>
        <a:p>
          <a:endParaRPr lang="en-US" dirty="0"/>
        </a:p>
      </dgm:t>
    </dgm:pt>
    <dgm:pt modelId="{83C0DCBB-7B4E-464A-BFAA-19F0BE7198A3}" type="parTrans" cxnId="{DC208E3A-F5F1-2D4D-BD3A-11B56EFBA536}">
      <dgm:prSet/>
      <dgm:spPr/>
      <dgm:t>
        <a:bodyPr/>
        <a:lstStyle/>
        <a:p>
          <a:endParaRPr lang="en-US"/>
        </a:p>
      </dgm:t>
    </dgm:pt>
    <dgm:pt modelId="{050F3817-DC68-8743-B252-53D6937A58CC}" type="sibTrans" cxnId="{DC208E3A-F5F1-2D4D-BD3A-11B56EFBA536}">
      <dgm:prSet/>
      <dgm:spPr/>
      <dgm:t>
        <a:bodyPr/>
        <a:lstStyle/>
        <a:p>
          <a:endParaRPr lang="en-US"/>
        </a:p>
      </dgm:t>
    </dgm:pt>
    <dgm:pt modelId="{C1D6EFAD-0FA4-D94D-9587-9337B5E7DF4C}">
      <dgm:prSet/>
      <dgm:spPr/>
      <dgm:t>
        <a:bodyPr/>
        <a:lstStyle/>
        <a:p>
          <a:r>
            <a:rPr lang="en-US" dirty="0"/>
            <a:t>Provides value through exclusive benefits</a:t>
          </a:r>
        </a:p>
      </dgm:t>
    </dgm:pt>
    <dgm:pt modelId="{ED53A1C8-0B11-7242-B113-E5801124B988}" type="parTrans" cxnId="{52BD32A1-29A6-8243-88D8-65C6F893FCC7}">
      <dgm:prSet/>
      <dgm:spPr/>
      <dgm:t>
        <a:bodyPr/>
        <a:lstStyle/>
        <a:p>
          <a:endParaRPr lang="en-US"/>
        </a:p>
      </dgm:t>
    </dgm:pt>
    <dgm:pt modelId="{0790C0BE-7C5F-E843-ACA1-A37F5FF2EF38}" type="sibTrans" cxnId="{52BD32A1-29A6-8243-88D8-65C6F893FCC7}">
      <dgm:prSet/>
      <dgm:spPr/>
      <dgm:t>
        <a:bodyPr/>
        <a:lstStyle/>
        <a:p>
          <a:endParaRPr lang="en-US"/>
        </a:p>
      </dgm:t>
    </dgm:pt>
    <dgm:pt modelId="{1B93DC50-11E6-E44B-B110-16C838D81A07}">
      <dgm:prSet/>
      <dgm:spPr/>
      <dgm:t>
        <a:bodyPr/>
        <a:lstStyle/>
        <a:p>
          <a:pPr>
            <a:defRPr b="1"/>
          </a:pPr>
          <a:r>
            <a:rPr lang="en-US" dirty="0"/>
            <a:t>Encourage Further Engagement</a:t>
          </a:r>
        </a:p>
      </dgm:t>
    </dgm:pt>
    <dgm:pt modelId="{9F4D11FC-8698-1840-A684-FD2209E5D76A}" type="parTrans" cxnId="{23BF6E61-3A8E-F543-B6D8-65C7695C959E}">
      <dgm:prSet/>
      <dgm:spPr/>
      <dgm:t>
        <a:bodyPr/>
        <a:lstStyle/>
        <a:p>
          <a:endParaRPr lang="en-US"/>
        </a:p>
      </dgm:t>
    </dgm:pt>
    <dgm:pt modelId="{1F755C8F-C5B1-2840-85C9-2ED1DA839904}" type="sibTrans" cxnId="{23BF6E61-3A8E-F543-B6D8-65C7695C959E}">
      <dgm:prSet/>
      <dgm:spPr/>
      <dgm:t>
        <a:bodyPr/>
        <a:lstStyle/>
        <a:p>
          <a:endParaRPr lang="en-US"/>
        </a:p>
      </dgm:t>
    </dgm:pt>
    <dgm:pt modelId="{4A3A7248-87F8-5640-9D7F-C43AEAE2669C}">
      <dgm:prSet/>
      <dgm:spPr/>
      <dgm:t>
        <a:bodyPr/>
        <a:lstStyle/>
        <a:p>
          <a:r>
            <a:rPr lang="en-US" dirty="0"/>
            <a:t>Exclusive benefits motivate continued participation</a:t>
          </a:r>
        </a:p>
        <a:p>
          <a:endParaRPr lang="en-US" dirty="0"/>
        </a:p>
      </dgm:t>
    </dgm:pt>
    <dgm:pt modelId="{79B25A19-B90A-AE47-9042-B99B3D13DC1A}" type="parTrans" cxnId="{0524A83F-DF18-E743-9679-F9B663DDC482}">
      <dgm:prSet/>
      <dgm:spPr/>
      <dgm:t>
        <a:bodyPr/>
        <a:lstStyle/>
        <a:p>
          <a:endParaRPr lang="en-US"/>
        </a:p>
      </dgm:t>
    </dgm:pt>
    <dgm:pt modelId="{8F523746-41DF-CF4E-AD14-BA36E57ED49F}" type="sibTrans" cxnId="{0524A83F-DF18-E743-9679-F9B663DDC482}">
      <dgm:prSet/>
      <dgm:spPr/>
      <dgm:t>
        <a:bodyPr/>
        <a:lstStyle/>
        <a:p>
          <a:endParaRPr lang="en-US"/>
        </a:p>
      </dgm:t>
    </dgm:pt>
    <dgm:pt modelId="{E8888F71-43FD-8A4F-95F1-B63CA0461A80}">
      <dgm:prSet/>
      <dgm:spPr/>
      <dgm:t>
        <a:bodyPr/>
        <a:lstStyle/>
        <a:p>
          <a:r>
            <a:rPr lang="en-US" dirty="0"/>
            <a:t>Enhances overall community involvement</a:t>
          </a:r>
        </a:p>
      </dgm:t>
    </dgm:pt>
    <dgm:pt modelId="{A0953A68-D271-D94E-AF5A-8010565F1463}" type="parTrans" cxnId="{5BB39E77-A2EA-834C-90F4-802B403FB13D}">
      <dgm:prSet/>
      <dgm:spPr/>
      <dgm:t>
        <a:bodyPr/>
        <a:lstStyle/>
        <a:p>
          <a:endParaRPr lang="en-US"/>
        </a:p>
      </dgm:t>
    </dgm:pt>
    <dgm:pt modelId="{FFC60DF4-5C95-4744-8DE6-1C2CA230DC7C}" type="sibTrans" cxnId="{5BB39E77-A2EA-834C-90F4-802B403FB13D}">
      <dgm:prSet/>
      <dgm:spPr/>
      <dgm:t>
        <a:bodyPr/>
        <a:lstStyle/>
        <a:p>
          <a:endParaRPr lang="en-US"/>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4" custLinFactNeighborX="-451" custLinFactNeighborY="-159">
        <dgm:presLayoutVars>
          <dgm:chMax val="0"/>
          <dgm:chPref val="0"/>
        </dgm:presLayoutVars>
      </dgm:prSet>
      <dgm:spPr/>
    </dgm:pt>
    <dgm:pt modelId="{22359DD7-1BFB-4900-BAE6-6084F2F57988}" type="pres">
      <dgm:prSet presAssocID="{73D947E0-108F-4D20-A71E-3CF329F97212}" presName="desTx" presStyleLbl="alignAccFollowNode1" presStyleIdx="0" presStyleCnt="4" custScaleX="100000" custScaleY="100115" custLinFactNeighborY="20">
        <dgm:presLayoutVars/>
      </dgm:prSet>
      <dgm:spPr>
        <a:xfrm>
          <a:off x="36396" y="1744688"/>
          <a:ext cx="2344732" cy="2330704"/>
        </a:xfrm>
        <a:prstGeom prst="rect">
          <a:avLst/>
        </a:prstGeom>
      </dgm:spPr>
    </dgm:pt>
    <dgm:pt modelId="{38C65349-0C40-499F-9765-B6F38C2DC3C3}" type="pres">
      <dgm:prSet presAssocID="{AE813459-65AB-4FA9-B717-330DDA6DFA4E}" presName="space" presStyleCnt="0"/>
      <dgm:spPr/>
    </dgm:pt>
    <dgm:pt modelId="{62A35D37-4A93-E04A-B303-8995DADD3159}" type="pres">
      <dgm:prSet presAssocID="{D2DE8544-8187-AC4D-BCA7-0FBCCAB0539C}" presName="composite" presStyleCnt="0"/>
      <dgm:spPr/>
    </dgm:pt>
    <dgm:pt modelId="{B2E159F7-77D8-3548-B5CE-B15E1F649732}" type="pres">
      <dgm:prSet presAssocID="{D2DE8544-8187-AC4D-BCA7-0FBCCAB0539C}" presName="parTx" presStyleLbl="alignNode1" presStyleIdx="1" presStyleCnt="4">
        <dgm:presLayoutVars>
          <dgm:chMax val="0"/>
          <dgm:chPref val="0"/>
        </dgm:presLayoutVars>
      </dgm:prSet>
      <dgm:spPr/>
    </dgm:pt>
    <dgm:pt modelId="{824FAA66-69DC-4744-8203-D5E8A2612A5F}" type="pres">
      <dgm:prSet presAssocID="{D2DE8544-8187-AC4D-BCA7-0FBCCAB0539C}" presName="desTx" presStyleLbl="alignAccFollowNode1" presStyleIdx="1" presStyleCnt="4">
        <dgm:presLayoutVars/>
      </dgm:prSet>
      <dgm:spPr/>
    </dgm:pt>
    <dgm:pt modelId="{7E785636-EBA1-0944-94F3-FA1F9762AA9B}" type="pres">
      <dgm:prSet presAssocID="{C627EEEF-3D89-C34E-B48D-DBC12AA03ACA}" presName="space" presStyleCnt="0"/>
      <dgm:spPr/>
    </dgm:pt>
    <dgm:pt modelId="{3DB35955-4BDA-1D49-A2A1-88A80F4E9422}" type="pres">
      <dgm:prSet presAssocID="{D993EC75-8561-3241-8261-0A550105662C}" presName="composite" presStyleCnt="0"/>
      <dgm:spPr/>
    </dgm:pt>
    <dgm:pt modelId="{85394B57-171C-3A4E-980D-7F8948C38C68}" type="pres">
      <dgm:prSet presAssocID="{D993EC75-8561-3241-8261-0A550105662C}" presName="parTx" presStyleLbl="alignNode1" presStyleIdx="2" presStyleCnt="4">
        <dgm:presLayoutVars>
          <dgm:chMax val="0"/>
          <dgm:chPref val="0"/>
        </dgm:presLayoutVars>
      </dgm:prSet>
      <dgm:spPr/>
    </dgm:pt>
    <dgm:pt modelId="{C7F60F41-08C3-9942-84DE-E9A7EC8EBC65}" type="pres">
      <dgm:prSet presAssocID="{D993EC75-8561-3241-8261-0A550105662C}" presName="desTx" presStyleLbl="alignAccFollowNode1" presStyleIdx="2" presStyleCnt="4">
        <dgm:presLayoutVars/>
      </dgm:prSet>
      <dgm:spPr/>
    </dgm:pt>
    <dgm:pt modelId="{56593E6B-4321-4F4B-8634-22F64968E9D9}" type="pres">
      <dgm:prSet presAssocID="{536506A9-43C3-3341-8EB3-3D231A43C37F}" presName="space" presStyleCnt="0"/>
      <dgm:spPr/>
    </dgm:pt>
    <dgm:pt modelId="{DF38D8D9-AE01-8749-9BC3-8E2E1B3EA2FE}" type="pres">
      <dgm:prSet presAssocID="{1B93DC50-11E6-E44B-B110-16C838D81A07}" presName="composite" presStyleCnt="0"/>
      <dgm:spPr/>
    </dgm:pt>
    <dgm:pt modelId="{6897AB86-9A17-9646-8687-8667E22CCBC8}" type="pres">
      <dgm:prSet presAssocID="{1B93DC50-11E6-E44B-B110-16C838D81A07}" presName="parTx" presStyleLbl="alignNode1" presStyleIdx="3" presStyleCnt="4">
        <dgm:presLayoutVars>
          <dgm:chMax val="0"/>
          <dgm:chPref val="0"/>
        </dgm:presLayoutVars>
      </dgm:prSet>
      <dgm:spPr/>
    </dgm:pt>
    <dgm:pt modelId="{9E732C3D-413D-F74F-96D2-25C985F650F9}" type="pres">
      <dgm:prSet presAssocID="{1B93DC50-11E6-E44B-B110-16C838D81A07}" presName="desTx" presStyleLbl="alignAccFollowNode1" presStyleIdx="3" presStyleCnt="4">
        <dgm:presLayoutVars/>
      </dgm:prSet>
      <dgm:spPr/>
    </dgm:pt>
  </dgm:ptLst>
  <dgm:cxnLst>
    <dgm:cxn modelId="{C6B58C05-E1BC-8C4F-B3B5-C9AB5C714857}" type="presOf" srcId="{4A3A7248-87F8-5640-9D7F-C43AEAE2669C}" destId="{9E732C3D-413D-F74F-96D2-25C985F650F9}"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DE379D1C-0E34-C34C-965F-3997FA52E1F5}" type="presOf" srcId="{D993EC75-8561-3241-8261-0A550105662C}" destId="{85394B57-171C-3A4E-980D-7F8948C38C68}" srcOrd="0" destOrd="0" presId="urn:microsoft.com/office/officeart/2016/7/layout/HorizontalActionList"/>
    <dgm:cxn modelId="{DC208E3A-F5F1-2D4D-BD3A-11B56EFBA536}" srcId="{D993EC75-8561-3241-8261-0A550105662C}" destId="{7F69B8CA-ECEE-CB46-A05D-34E47279DFB1}" srcOrd="0" destOrd="0" parTransId="{83C0DCBB-7B4E-464A-BFAA-19F0BE7198A3}" sibTransId="{050F3817-DC68-8743-B252-53D6937A58CC}"/>
    <dgm:cxn modelId="{0524A83F-DF18-E743-9679-F9B663DDC482}" srcId="{1B93DC50-11E6-E44B-B110-16C838D81A07}" destId="{4A3A7248-87F8-5640-9D7F-C43AEAE2669C}" srcOrd="0" destOrd="0" parTransId="{79B25A19-B90A-AE47-9042-B99B3D13DC1A}" sibTransId="{8F523746-41DF-CF4E-AD14-BA36E57ED49F}"/>
    <dgm:cxn modelId="{23BF6E61-3A8E-F543-B6D8-65C7695C959E}" srcId="{0DD8915E-DC14-41D6-9BB5-F49E1C265163}" destId="{1B93DC50-11E6-E44B-B110-16C838D81A07}" srcOrd="3" destOrd="0" parTransId="{9F4D11FC-8698-1840-A684-FD2209E5D76A}" sibTransId="{1F755C8F-C5B1-2840-85C9-2ED1DA839904}"/>
    <dgm:cxn modelId="{934DA741-C2BE-3E43-998C-8EF68E759707}" type="presOf" srcId="{1B93DC50-11E6-E44B-B110-16C838D81A07}" destId="{6897AB86-9A17-9646-8687-8667E22CCBC8}" srcOrd="0" destOrd="0" presId="urn:microsoft.com/office/officeart/2016/7/layout/HorizontalActionList"/>
    <dgm:cxn modelId="{ABF58065-19A2-CF49-9366-A89CAD638CA5}" srcId="{D2DE8544-8187-AC4D-BCA7-0FBCCAB0539C}" destId="{A48929A4-96D1-E848-BF7C-8EB57F64FBBC}" srcOrd="0" destOrd="0" parTransId="{08F63626-9E6F-6543-A96E-1494BF57CEE3}" sibTransId="{E42EC6F1-DE2B-7C40-8B1A-E3AC8A52973B}"/>
    <dgm:cxn modelId="{77A55366-077C-403B-A9E1-B9C6B5CA3288}" type="presOf" srcId="{73D947E0-108F-4D20-A71E-3CF329F97212}" destId="{BDBD7220-3F85-45D2-BED6-5BBFBC23EAE3}" srcOrd="0" destOrd="0" presId="urn:microsoft.com/office/officeart/2016/7/layout/HorizontalActionList"/>
    <dgm:cxn modelId="{AD88CA49-1D12-B246-99E6-545223956F7D}" type="presOf" srcId="{7F69B8CA-ECEE-CB46-A05D-34E47279DFB1}" destId="{C7F60F41-08C3-9942-84DE-E9A7EC8EBC65}" srcOrd="0" destOrd="0" presId="urn:microsoft.com/office/officeart/2016/7/layout/HorizontalActionList"/>
    <dgm:cxn modelId="{49C8EE4C-119D-B647-B57F-A1D6244E237C}" srcId="{0DD8915E-DC14-41D6-9BB5-F49E1C265163}" destId="{D993EC75-8561-3241-8261-0A550105662C}" srcOrd="2" destOrd="0" parTransId="{C219EABB-54D9-9B4F-8863-EEBA516A23D6}" sibTransId="{536506A9-43C3-3341-8EB3-3D231A43C37F}"/>
    <dgm:cxn modelId="{615AD255-2D64-624D-8874-8DD3B18B0372}" srcId="{73D947E0-108F-4D20-A71E-3CF329F97212}" destId="{BD54C983-C75E-D44B-8919-E4E9F291C6B2}" srcOrd="1" destOrd="0" parTransId="{A587BA36-519B-FC40-9FBD-315DF56E7F7C}" sibTransId="{4CAC7357-1EB3-7544-9108-9AEA2753DF6F}"/>
    <dgm:cxn modelId="{5BB39E77-A2EA-834C-90F4-802B403FB13D}" srcId="{1B93DC50-11E6-E44B-B110-16C838D81A07}" destId="{E8888F71-43FD-8A4F-95F1-B63CA0461A80}" srcOrd="1" destOrd="0" parTransId="{A0953A68-D271-D94E-AF5A-8010565F1463}" sibTransId="{FFC60DF4-5C95-4744-8DE6-1C2CA230DC7C}"/>
    <dgm:cxn modelId="{3C3AAF5A-366F-1946-BE69-15C1FA13E9BE}" type="presOf" srcId="{C1D6EFAD-0FA4-D94D-9587-9337B5E7DF4C}" destId="{C7F60F41-08C3-9942-84DE-E9A7EC8EBC65}" srcOrd="0" destOrd="1" presId="urn:microsoft.com/office/officeart/2016/7/layout/HorizontalActionList"/>
    <dgm:cxn modelId="{C163E385-D554-8D4E-B014-E543165C7C48}" type="presOf" srcId="{30AA77F5-C555-FD4F-A8A2-8C75510AEFA8}" destId="{824FAA66-69DC-4744-8203-D5E8A2612A5F}" srcOrd="0" destOrd="1" presId="urn:microsoft.com/office/officeart/2016/7/layout/HorizontalActionList"/>
    <dgm:cxn modelId="{603D2787-F612-9443-8382-0E2C90C22C78}" type="presOf" srcId="{A48929A4-96D1-E848-BF7C-8EB57F64FBBC}" destId="{824FAA66-69DC-4744-8203-D5E8A2612A5F}" srcOrd="0" destOrd="0" presId="urn:microsoft.com/office/officeart/2016/7/layout/HorizontalActionList"/>
    <dgm:cxn modelId="{6353CC94-493C-E547-A0B4-720ED1EAD46B}" type="presOf" srcId="{E8888F71-43FD-8A4F-95F1-B63CA0461A80}" destId="{9E732C3D-413D-F74F-96D2-25C985F650F9}" srcOrd="0" destOrd="1" presId="urn:microsoft.com/office/officeart/2016/7/layout/HorizontalActionList"/>
    <dgm:cxn modelId="{52BD32A1-29A6-8243-88D8-65C6F893FCC7}" srcId="{D993EC75-8561-3241-8261-0A550105662C}" destId="{C1D6EFAD-0FA4-D94D-9587-9337B5E7DF4C}" srcOrd="1" destOrd="0" parTransId="{ED53A1C8-0B11-7242-B113-E5801124B988}" sibTransId="{0790C0BE-7C5F-E843-ACA1-A37F5FF2EF38}"/>
    <dgm:cxn modelId="{C6781BB3-936B-FD40-A766-990E3EE36F34}" srcId="{73D947E0-108F-4D20-A71E-3CF329F97212}" destId="{BB8E0606-E70F-AA48-A0CF-E7334981BDF7}" srcOrd="0" destOrd="0" parTransId="{CFAA6938-DBA6-164D-AE60-0486E2119361}" sibTransId="{5C2D99E5-ED00-7647-8A11-4F5AAFCB2548}"/>
    <dgm:cxn modelId="{FF041DC6-4209-0740-A26A-EC15978D0A78}" type="presOf" srcId="{D2DE8544-8187-AC4D-BCA7-0FBCCAB0539C}" destId="{B2E159F7-77D8-3548-B5CE-B15E1F649732}" srcOrd="0" destOrd="0" presId="urn:microsoft.com/office/officeart/2016/7/layout/HorizontalActionList"/>
    <dgm:cxn modelId="{DA3AADCA-68A7-3F4C-8B20-AEA684C5D5F3}" srcId="{D2DE8544-8187-AC4D-BCA7-0FBCCAB0539C}" destId="{30AA77F5-C555-FD4F-A8A2-8C75510AEFA8}" srcOrd="1" destOrd="0" parTransId="{5584A1AA-7652-994A-A26D-E263095AA31A}" sibTransId="{E8F2BF0D-A708-884C-8A1E-78AB036965A5}"/>
    <dgm:cxn modelId="{825BC9D8-F515-4FBF-8CF8-23CD32968E1D}" type="presOf" srcId="{0DD8915E-DC14-41D6-9BB5-F49E1C265163}" destId="{E4B4F7C4-5024-45F0-9FD7-C5068A1AE6C4}" srcOrd="0" destOrd="0" presId="urn:microsoft.com/office/officeart/2016/7/layout/HorizontalActionList"/>
    <dgm:cxn modelId="{41AC93EC-53FC-7C41-AEE5-F23D8607C343}" type="presOf" srcId="{BB8E0606-E70F-AA48-A0CF-E7334981BDF7}" destId="{22359DD7-1BFB-4900-BAE6-6084F2F57988}" srcOrd="0" destOrd="0" presId="urn:microsoft.com/office/officeart/2016/7/layout/HorizontalActionList"/>
    <dgm:cxn modelId="{519223F7-AD87-2F44-BF6C-FC974D9E5766}" srcId="{0DD8915E-DC14-41D6-9BB5-F49E1C265163}" destId="{D2DE8544-8187-AC4D-BCA7-0FBCCAB0539C}" srcOrd="1" destOrd="0" parTransId="{2FCB93BD-F05B-F043-9BB7-08E07C3CA689}" sibTransId="{C627EEEF-3D89-C34E-B48D-DBC12AA03ACA}"/>
    <dgm:cxn modelId="{3E82B7FB-D23D-9045-A89E-AA28D378CFD6}" type="presOf" srcId="{BD54C983-C75E-D44B-8919-E4E9F291C6B2}" destId="{22359DD7-1BFB-4900-BAE6-6084F2F57988}" srcOrd="0" destOrd="1"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B5F8D12B-D8FA-8344-82EF-915C37E0E3C3}" type="presParOf" srcId="{E4B4F7C4-5024-45F0-9FD7-C5068A1AE6C4}" destId="{62A35D37-4A93-E04A-B303-8995DADD3159}" srcOrd="2" destOrd="0" presId="urn:microsoft.com/office/officeart/2016/7/layout/HorizontalActionList"/>
    <dgm:cxn modelId="{2A3E4DB1-A3F4-9F4E-AF00-1C53044AE099}" type="presParOf" srcId="{62A35D37-4A93-E04A-B303-8995DADD3159}" destId="{B2E159F7-77D8-3548-B5CE-B15E1F649732}" srcOrd="0" destOrd="0" presId="urn:microsoft.com/office/officeart/2016/7/layout/HorizontalActionList"/>
    <dgm:cxn modelId="{83D0C28D-7C62-6444-AAD5-D1643210DA93}" type="presParOf" srcId="{62A35D37-4A93-E04A-B303-8995DADD3159}" destId="{824FAA66-69DC-4744-8203-D5E8A2612A5F}" srcOrd="1" destOrd="0" presId="urn:microsoft.com/office/officeart/2016/7/layout/HorizontalActionList"/>
    <dgm:cxn modelId="{B1CAAFCE-DE1E-EC4A-B5F1-DABCFDBA53F1}" type="presParOf" srcId="{E4B4F7C4-5024-45F0-9FD7-C5068A1AE6C4}" destId="{7E785636-EBA1-0944-94F3-FA1F9762AA9B}" srcOrd="3" destOrd="0" presId="urn:microsoft.com/office/officeart/2016/7/layout/HorizontalActionList"/>
    <dgm:cxn modelId="{8DBE225F-3C87-E045-AFCA-ADB26BD7B91C}" type="presParOf" srcId="{E4B4F7C4-5024-45F0-9FD7-C5068A1AE6C4}" destId="{3DB35955-4BDA-1D49-A2A1-88A80F4E9422}" srcOrd="4" destOrd="0" presId="urn:microsoft.com/office/officeart/2016/7/layout/HorizontalActionList"/>
    <dgm:cxn modelId="{5DC1BA9E-4273-5843-B30A-8374FC31B108}" type="presParOf" srcId="{3DB35955-4BDA-1D49-A2A1-88A80F4E9422}" destId="{85394B57-171C-3A4E-980D-7F8948C38C68}" srcOrd="0" destOrd="0" presId="urn:microsoft.com/office/officeart/2016/7/layout/HorizontalActionList"/>
    <dgm:cxn modelId="{7CC4F7CF-F365-1E41-A6E1-012064DB4F62}" type="presParOf" srcId="{3DB35955-4BDA-1D49-A2A1-88A80F4E9422}" destId="{C7F60F41-08C3-9942-84DE-E9A7EC8EBC65}" srcOrd="1" destOrd="0" presId="urn:microsoft.com/office/officeart/2016/7/layout/HorizontalActionList"/>
    <dgm:cxn modelId="{6FFCC508-227F-9D43-9599-B9F0D54B7CEF}" type="presParOf" srcId="{E4B4F7C4-5024-45F0-9FD7-C5068A1AE6C4}" destId="{56593E6B-4321-4F4B-8634-22F64968E9D9}" srcOrd="5" destOrd="0" presId="urn:microsoft.com/office/officeart/2016/7/layout/HorizontalActionList"/>
    <dgm:cxn modelId="{F8D7FA72-455A-6A42-B297-F4CFFAD5E84C}" type="presParOf" srcId="{E4B4F7C4-5024-45F0-9FD7-C5068A1AE6C4}" destId="{DF38D8D9-AE01-8749-9BC3-8E2E1B3EA2FE}" srcOrd="6" destOrd="0" presId="urn:microsoft.com/office/officeart/2016/7/layout/HorizontalActionList"/>
    <dgm:cxn modelId="{EC0DC563-3152-4848-8227-1A6974F973DE}" type="presParOf" srcId="{DF38D8D9-AE01-8749-9BC3-8E2E1B3EA2FE}" destId="{6897AB86-9A17-9646-8687-8667E22CCBC8}" srcOrd="0" destOrd="0" presId="urn:microsoft.com/office/officeart/2016/7/layout/HorizontalActionList"/>
    <dgm:cxn modelId="{AD6292A6-985B-364F-8ADB-CAA18E34808F}" type="presParOf" srcId="{DF38D8D9-AE01-8749-9BC3-8E2E1B3EA2FE}" destId="{9E732C3D-413D-F74F-96D2-25C985F650F9}" srcOrd="1" destOrd="0" presId="urn:microsoft.com/office/officeart/2016/7/layout/HorizontalAction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966CA279-05FA-47F0-9605-F7D0513C6ECE}" type="doc">
      <dgm:prSet loTypeId="urn:microsoft.com/office/officeart/2005/8/layout/vList5" loCatId="list" qsTypeId="urn:microsoft.com/office/officeart/2005/8/quickstyle/simple5" qsCatId="simple" csTypeId="urn:microsoft.com/office/officeart/2005/8/colors/accent3_2" csCatId="accent3" phldr="1"/>
      <dgm:spPr/>
      <dgm:t>
        <a:bodyPr/>
        <a:lstStyle/>
        <a:p>
          <a:endParaRPr lang="en-US"/>
        </a:p>
      </dgm:t>
    </dgm:pt>
    <dgm:pt modelId="{7877BD9E-336C-4D92-B468-5C77DEBD8358}">
      <dgm:prSet/>
      <dgm:spPr>
        <a:solidFill>
          <a:schemeClr val="accent1"/>
        </a:solidFill>
      </dgm:spPr>
      <dgm:t>
        <a:bodyPr/>
        <a:lstStyle/>
        <a:p>
          <a:r>
            <a:rPr lang="en-US"/>
            <a:t>Alliance Steering Committee</a:t>
          </a:r>
        </a:p>
      </dgm:t>
    </dgm:pt>
    <dgm:pt modelId="{E072AEB9-4402-4ADA-9547-FAEB1F9CDEA8}" type="parTrans" cxnId="{A464D8B6-55D4-4046-8E19-172CC56A930D}">
      <dgm:prSet/>
      <dgm:spPr/>
      <dgm:t>
        <a:bodyPr/>
        <a:lstStyle/>
        <a:p>
          <a:endParaRPr lang="en-US"/>
        </a:p>
      </dgm:t>
    </dgm:pt>
    <dgm:pt modelId="{8BF165B2-A185-4A29-98DC-38240CA277A5}" type="sibTrans" cxnId="{A464D8B6-55D4-4046-8E19-172CC56A930D}">
      <dgm:prSet/>
      <dgm:spPr/>
      <dgm:t>
        <a:bodyPr/>
        <a:lstStyle/>
        <a:p>
          <a:endParaRPr lang="en-US"/>
        </a:p>
      </dgm:t>
    </dgm:pt>
    <dgm:pt modelId="{9B7D438F-30D0-4625-A214-0E242EB4ACB4}">
      <dgm:prSet custT="1"/>
      <dgm:spPr/>
      <dgm:t>
        <a:bodyPr/>
        <a:lstStyle/>
        <a:p>
          <a:r>
            <a:rPr lang="en-US" sz="1100" dirty="0"/>
            <a:t>Governance body with representatives from key alliance members</a:t>
          </a:r>
        </a:p>
      </dgm:t>
    </dgm:pt>
    <dgm:pt modelId="{3DD509E2-A1D3-4903-8778-C77BBAA047E5}" type="parTrans" cxnId="{CCE07EAB-A176-4E45-AD08-F7177667F4EF}">
      <dgm:prSet/>
      <dgm:spPr/>
      <dgm:t>
        <a:bodyPr/>
        <a:lstStyle/>
        <a:p>
          <a:endParaRPr lang="en-US"/>
        </a:p>
      </dgm:t>
    </dgm:pt>
    <dgm:pt modelId="{3FB3BAD0-FD6F-41F1-9F23-50CA6D35D5C8}" type="sibTrans" cxnId="{CCE07EAB-A176-4E45-AD08-F7177667F4EF}">
      <dgm:prSet/>
      <dgm:spPr/>
      <dgm:t>
        <a:bodyPr/>
        <a:lstStyle/>
        <a:p>
          <a:endParaRPr lang="en-US"/>
        </a:p>
      </dgm:t>
    </dgm:pt>
    <dgm:pt modelId="{1CF7CB0D-6B0A-4F73-99FC-7B463FBE7D7D}">
      <dgm:prSet custT="1"/>
      <dgm:spPr/>
      <dgm:t>
        <a:bodyPr/>
        <a:lstStyle/>
        <a:p>
          <a:r>
            <a:rPr lang="en-US" sz="1100" dirty="0"/>
            <a:t>Shapes program direction, prioritizes initiatives, and sets goals</a:t>
          </a:r>
        </a:p>
      </dgm:t>
    </dgm:pt>
    <dgm:pt modelId="{4E95F3A6-4DF5-49FA-84C9-33826A518F41}" type="parTrans" cxnId="{374F0DF4-4D61-4389-9FE2-C388D104FA99}">
      <dgm:prSet/>
      <dgm:spPr/>
      <dgm:t>
        <a:bodyPr/>
        <a:lstStyle/>
        <a:p>
          <a:endParaRPr lang="en-US"/>
        </a:p>
      </dgm:t>
    </dgm:pt>
    <dgm:pt modelId="{D2C69A12-2AE6-4130-9B9E-49A644C486EB}" type="sibTrans" cxnId="{374F0DF4-4D61-4389-9FE2-C388D104FA99}">
      <dgm:prSet/>
      <dgm:spPr/>
      <dgm:t>
        <a:bodyPr/>
        <a:lstStyle/>
        <a:p>
          <a:endParaRPr lang="en-US"/>
        </a:p>
      </dgm:t>
    </dgm:pt>
    <dgm:pt modelId="{965B720F-B1B2-4B30-A542-ADA07DF72678}">
      <dgm:prSet/>
      <dgm:spPr>
        <a:solidFill>
          <a:schemeClr val="accent1"/>
        </a:solidFill>
      </dgm:spPr>
      <dgm:t>
        <a:bodyPr/>
        <a:lstStyle/>
        <a:p>
          <a:r>
            <a:rPr lang="en-US" dirty="0"/>
            <a:t>Working Groups</a:t>
          </a:r>
        </a:p>
      </dgm:t>
    </dgm:pt>
    <dgm:pt modelId="{6400F28A-0F63-4AFF-87A2-E9C031B7E213}" type="parTrans" cxnId="{53ECC7EA-3066-42EC-AA0A-7C9AD9DF1447}">
      <dgm:prSet/>
      <dgm:spPr/>
      <dgm:t>
        <a:bodyPr/>
        <a:lstStyle/>
        <a:p>
          <a:endParaRPr lang="en-US"/>
        </a:p>
      </dgm:t>
    </dgm:pt>
    <dgm:pt modelId="{305ADF45-8296-4D7D-A8FF-05C99FF72552}" type="sibTrans" cxnId="{53ECC7EA-3066-42EC-AA0A-7C9AD9DF1447}">
      <dgm:prSet/>
      <dgm:spPr/>
      <dgm:t>
        <a:bodyPr/>
        <a:lstStyle/>
        <a:p>
          <a:endParaRPr lang="en-US"/>
        </a:p>
      </dgm:t>
    </dgm:pt>
    <dgm:pt modelId="{6B249CD6-2569-48DD-8AF7-5479E909781D}">
      <dgm:prSet custT="1"/>
      <dgm:spPr/>
      <dgm:t>
        <a:bodyPr/>
        <a:lstStyle/>
        <a:p>
          <a:r>
            <a:rPr lang="en-US" sz="1100" dirty="0"/>
            <a:t>Specialized groups focused on specific areas (e.g., cloud integration, security)</a:t>
          </a:r>
        </a:p>
      </dgm:t>
    </dgm:pt>
    <dgm:pt modelId="{92103FE5-7F61-4880-97A3-32F122A6263A}" type="parTrans" cxnId="{87E7A2B2-D068-4EDB-84CB-7AC6F3FE0691}">
      <dgm:prSet/>
      <dgm:spPr/>
      <dgm:t>
        <a:bodyPr/>
        <a:lstStyle/>
        <a:p>
          <a:endParaRPr lang="en-US"/>
        </a:p>
      </dgm:t>
    </dgm:pt>
    <dgm:pt modelId="{9359D55A-0C87-40FE-9CBB-EF498CDC177E}" type="sibTrans" cxnId="{87E7A2B2-D068-4EDB-84CB-7AC6F3FE0691}">
      <dgm:prSet/>
      <dgm:spPr/>
      <dgm:t>
        <a:bodyPr/>
        <a:lstStyle/>
        <a:p>
          <a:endParaRPr lang="en-US"/>
        </a:p>
      </dgm:t>
    </dgm:pt>
    <dgm:pt modelId="{AB1980A1-E375-4802-8E4C-2044510C26B8}">
      <dgm:prSet custT="1"/>
      <dgm:spPr/>
      <dgm:t>
        <a:bodyPr/>
        <a:lstStyle/>
        <a:p>
          <a:r>
            <a:rPr lang="en-US" sz="1100" dirty="0"/>
            <a:t>Regular meetings to drive objectives and ensure collaboration</a:t>
          </a:r>
        </a:p>
      </dgm:t>
    </dgm:pt>
    <dgm:pt modelId="{26B1BC78-D67C-41C6-AD07-09A2CBAAACC8}" type="parTrans" cxnId="{60C56564-3568-4687-8305-791FBCDC2469}">
      <dgm:prSet/>
      <dgm:spPr/>
      <dgm:t>
        <a:bodyPr/>
        <a:lstStyle/>
        <a:p>
          <a:endParaRPr lang="en-US"/>
        </a:p>
      </dgm:t>
    </dgm:pt>
    <dgm:pt modelId="{830021D7-CB58-4813-A203-0FFB6EFD03FD}" type="sibTrans" cxnId="{60C56564-3568-4687-8305-791FBCDC2469}">
      <dgm:prSet/>
      <dgm:spPr/>
      <dgm:t>
        <a:bodyPr/>
        <a:lstStyle/>
        <a:p>
          <a:endParaRPr lang="en-US"/>
        </a:p>
      </dgm:t>
    </dgm:pt>
    <dgm:pt modelId="{6B617B82-200C-4EF0-AFCA-C18A0EC54191}">
      <dgm:prSet/>
      <dgm:spPr>
        <a:solidFill>
          <a:schemeClr val="accent1"/>
        </a:solidFill>
      </dgm:spPr>
      <dgm:t>
        <a:bodyPr/>
        <a:lstStyle/>
        <a:p>
          <a:r>
            <a:rPr lang="en-US" dirty="0"/>
            <a:t>Alliance Member Communications</a:t>
          </a:r>
        </a:p>
      </dgm:t>
    </dgm:pt>
    <dgm:pt modelId="{89E54F4B-27A9-4645-A866-D530CA4E2B53}" type="parTrans" cxnId="{25C22051-8D7A-4A22-A836-C977FAD34605}">
      <dgm:prSet/>
      <dgm:spPr/>
      <dgm:t>
        <a:bodyPr/>
        <a:lstStyle/>
        <a:p>
          <a:endParaRPr lang="en-US"/>
        </a:p>
      </dgm:t>
    </dgm:pt>
    <dgm:pt modelId="{2A4E8717-C96D-414D-BF11-0B0EE1A6BF04}" type="sibTrans" cxnId="{25C22051-8D7A-4A22-A836-C977FAD34605}">
      <dgm:prSet/>
      <dgm:spPr/>
      <dgm:t>
        <a:bodyPr/>
        <a:lstStyle/>
        <a:p>
          <a:endParaRPr lang="en-US"/>
        </a:p>
      </dgm:t>
    </dgm:pt>
    <dgm:pt modelId="{EEF0357A-9871-4A80-B7D8-912D60F325CF}">
      <dgm:prSet/>
      <dgm:spPr/>
      <dgm:t>
        <a:bodyPr/>
        <a:lstStyle/>
        <a:p>
          <a:r>
            <a:rPr lang="en-US"/>
            <a:t>Quarterly newsletter, Slack channels, or partner portals</a:t>
          </a:r>
        </a:p>
      </dgm:t>
    </dgm:pt>
    <dgm:pt modelId="{F21EFF17-1532-4FF5-A3E1-4617C1DBDDC0}" type="parTrans" cxnId="{5963B9E4-6E0D-4AA0-B771-BCF1DC6FE028}">
      <dgm:prSet/>
      <dgm:spPr/>
      <dgm:t>
        <a:bodyPr/>
        <a:lstStyle/>
        <a:p>
          <a:endParaRPr lang="en-US"/>
        </a:p>
      </dgm:t>
    </dgm:pt>
    <dgm:pt modelId="{6145157C-9B48-40EE-8602-97F4F7C47293}" type="sibTrans" cxnId="{5963B9E4-6E0D-4AA0-B771-BCF1DC6FE028}">
      <dgm:prSet/>
      <dgm:spPr/>
      <dgm:t>
        <a:bodyPr/>
        <a:lstStyle/>
        <a:p>
          <a:endParaRPr lang="en-US"/>
        </a:p>
      </dgm:t>
    </dgm:pt>
    <dgm:pt modelId="{DA3AB40A-E283-4AF9-9877-EEE2243968AA}">
      <dgm:prSet/>
      <dgm:spPr/>
      <dgm:t>
        <a:bodyPr/>
        <a:lstStyle/>
        <a:p>
          <a:r>
            <a:rPr lang="en-US" dirty="0"/>
            <a:t>Keeps members informed of developments and opportunities</a:t>
          </a:r>
        </a:p>
      </dgm:t>
    </dgm:pt>
    <dgm:pt modelId="{41E49234-0975-4E14-8887-172B85F7FDF1}" type="parTrans" cxnId="{8944C519-D1FD-428B-B093-0C8D55FFF217}">
      <dgm:prSet/>
      <dgm:spPr/>
      <dgm:t>
        <a:bodyPr/>
        <a:lstStyle/>
        <a:p>
          <a:endParaRPr lang="en-US"/>
        </a:p>
      </dgm:t>
    </dgm:pt>
    <dgm:pt modelId="{6E377E52-0DB0-4F72-B9BA-5E2D9BE8685F}" type="sibTrans" cxnId="{8944C519-D1FD-428B-B093-0C8D55FFF217}">
      <dgm:prSet/>
      <dgm:spPr/>
      <dgm:t>
        <a:bodyPr/>
        <a:lstStyle/>
        <a:p>
          <a:endParaRPr lang="en-US"/>
        </a:p>
      </dgm:t>
    </dgm:pt>
    <dgm:pt modelId="{30F6C0E4-B52F-401A-A4E3-D2B3299D8FA2}">
      <dgm:prSet/>
      <dgm:spPr>
        <a:solidFill>
          <a:schemeClr val="accent1"/>
        </a:solidFill>
      </dgm:spPr>
      <dgm:t>
        <a:bodyPr/>
        <a:lstStyle/>
        <a:p>
          <a:r>
            <a:rPr lang="en-US" dirty="0"/>
            <a:t>Feedback Loops</a:t>
          </a:r>
        </a:p>
      </dgm:t>
    </dgm:pt>
    <dgm:pt modelId="{0ED0825F-84BE-4E56-982C-672DBD721AE2}" type="parTrans" cxnId="{0594FF17-F82D-4E0D-96D0-92FDC600842D}">
      <dgm:prSet/>
      <dgm:spPr/>
      <dgm:t>
        <a:bodyPr/>
        <a:lstStyle/>
        <a:p>
          <a:endParaRPr lang="en-US"/>
        </a:p>
      </dgm:t>
    </dgm:pt>
    <dgm:pt modelId="{60770140-D78A-41C6-91FD-F2C3D16F9AD4}" type="sibTrans" cxnId="{0594FF17-F82D-4E0D-96D0-92FDC600842D}">
      <dgm:prSet/>
      <dgm:spPr/>
      <dgm:t>
        <a:bodyPr/>
        <a:lstStyle/>
        <a:p>
          <a:endParaRPr lang="en-US"/>
        </a:p>
      </dgm:t>
    </dgm:pt>
    <dgm:pt modelId="{CD759B1B-BFB6-476C-860E-CD5FEFA43CB8}">
      <dgm:prSet/>
      <dgm:spPr/>
      <dgm:t>
        <a:bodyPr/>
        <a:lstStyle/>
        <a:p>
          <a:r>
            <a:rPr lang="en-US"/>
            <a:t>Regular sessions to assess program value and identify new opportunities</a:t>
          </a:r>
        </a:p>
      </dgm:t>
    </dgm:pt>
    <dgm:pt modelId="{2541EB0D-1CFB-41CC-B57E-AD1C8D5854AB}" type="parTrans" cxnId="{03DC3921-8A33-497E-9BE5-D7BF8EA2D2CF}">
      <dgm:prSet/>
      <dgm:spPr/>
      <dgm:t>
        <a:bodyPr/>
        <a:lstStyle/>
        <a:p>
          <a:endParaRPr lang="en-US"/>
        </a:p>
      </dgm:t>
    </dgm:pt>
    <dgm:pt modelId="{C179C82E-47A4-4175-9998-21155795F4A4}" type="sibTrans" cxnId="{03DC3921-8A33-497E-9BE5-D7BF8EA2D2CF}">
      <dgm:prSet/>
      <dgm:spPr/>
      <dgm:t>
        <a:bodyPr/>
        <a:lstStyle/>
        <a:p>
          <a:endParaRPr lang="en-US"/>
        </a:p>
      </dgm:t>
    </dgm:pt>
    <dgm:pt modelId="{52405C0B-2695-4B5E-9C63-70F1E445FB90}">
      <dgm:prSet/>
      <dgm:spPr/>
      <dgm:t>
        <a:bodyPr/>
        <a:lstStyle/>
        <a:p>
          <a:r>
            <a:rPr lang="en-US"/>
            <a:t>Refines program offerings based on feedback</a:t>
          </a:r>
        </a:p>
      </dgm:t>
    </dgm:pt>
    <dgm:pt modelId="{E045A275-F9D7-48FE-BA8C-BA26134C153C}" type="parTrans" cxnId="{4C9199A5-5077-4C65-9939-7DDD748E0BB5}">
      <dgm:prSet/>
      <dgm:spPr/>
      <dgm:t>
        <a:bodyPr/>
        <a:lstStyle/>
        <a:p>
          <a:endParaRPr lang="en-US"/>
        </a:p>
      </dgm:t>
    </dgm:pt>
    <dgm:pt modelId="{02BDA2C4-0EA8-4590-8804-ADA03FA102A0}" type="sibTrans" cxnId="{4C9199A5-5077-4C65-9939-7DDD748E0BB5}">
      <dgm:prSet/>
      <dgm:spPr/>
      <dgm:t>
        <a:bodyPr/>
        <a:lstStyle/>
        <a:p>
          <a:endParaRPr lang="en-US"/>
        </a:p>
      </dgm:t>
    </dgm:pt>
    <dgm:pt modelId="{62EF661D-A54F-C947-88DD-7730EA3699CE}" type="pres">
      <dgm:prSet presAssocID="{966CA279-05FA-47F0-9605-F7D0513C6ECE}" presName="Name0" presStyleCnt="0">
        <dgm:presLayoutVars>
          <dgm:dir/>
          <dgm:animLvl val="lvl"/>
          <dgm:resizeHandles val="exact"/>
        </dgm:presLayoutVars>
      </dgm:prSet>
      <dgm:spPr/>
    </dgm:pt>
    <dgm:pt modelId="{24507D3F-55F1-264B-B46A-D78B27F5187F}" type="pres">
      <dgm:prSet presAssocID="{7877BD9E-336C-4D92-B468-5C77DEBD8358}" presName="linNode" presStyleCnt="0"/>
      <dgm:spPr/>
    </dgm:pt>
    <dgm:pt modelId="{A9D22D4B-2527-9449-8F3F-692B4133A1BA}" type="pres">
      <dgm:prSet presAssocID="{7877BD9E-336C-4D92-B468-5C77DEBD8358}" presName="parentText" presStyleLbl="node1" presStyleIdx="0" presStyleCnt="4">
        <dgm:presLayoutVars>
          <dgm:chMax val="1"/>
          <dgm:bulletEnabled val="1"/>
        </dgm:presLayoutVars>
      </dgm:prSet>
      <dgm:spPr/>
    </dgm:pt>
    <dgm:pt modelId="{D25BDD9A-EAC4-404B-B123-127FED3F7FE8}" type="pres">
      <dgm:prSet presAssocID="{7877BD9E-336C-4D92-B468-5C77DEBD8358}" presName="descendantText" presStyleLbl="alignAccFollowNode1" presStyleIdx="0" presStyleCnt="4">
        <dgm:presLayoutVars>
          <dgm:bulletEnabled val="1"/>
        </dgm:presLayoutVars>
      </dgm:prSet>
      <dgm:spPr/>
    </dgm:pt>
    <dgm:pt modelId="{819CCD82-E0E9-9444-A597-16D2EAB15EA2}" type="pres">
      <dgm:prSet presAssocID="{8BF165B2-A185-4A29-98DC-38240CA277A5}" presName="sp" presStyleCnt="0"/>
      <dgm:spPr/>
    </dgm:pt>
    <dgm:pt modelId="{F6257B00-ADDB-B144-AA91-871476E3A2E1}" type="pres">
      <dgm:prSet presAssocID="{965B720F-B1B2-4B30-A542-ADA07DF72678}" presName="linNode" presStyleCnt="0"/>
      <dgm:spPr/>
    </dgm:pt>
    <dgm:pt modelId="{2B82B06F-0CE0-6B4F-AEEF-A2966DBA95A6}" type="pres">
      <dgm:prSet presAssocID="{965B720F-B1B2-4B30-A542-ADA07DF72678}" presName="parentText" presStyleLbl="node1" presStyleIdx="1" presStyleCnt="4">
        <dgm:presLayoutVars>
          <dgm:chMax val="1"/>
          <dgm:bulletEnabled val="1"/>
        </dgm:presLayoutVars>
      </dgm:prSet>
      <dgm:spPr/>
    </dgm:pt>
    <dgm:pt modelId="{8E70898A-A185-B84C-B085-5D2CEB3ACCA8}" type="pres">
      <dgm:prSet presAssocID="{965B720F-B1B2-4B30-A542-ADA07DF72678}" presName="descendantText" presStyleLbl="alignAccFollowNode1" presStyleIdx="1" presStyleCnt="4">
        <dgm:presLayoutVars>
          <dgm:bulletEnabled val="1"/>
        </dgm:presLayoutVars>
      </dgm:prSet>
      <dgm:spPr/>
    </dgm:pt>
    <dgm:pt modelId="{0BD4FAEB-798A-9347-BC5A-B07AAFCBFF1D}" type="pres">
      <dgm:prSet presAssocID="{305ADF45-8296-4D7D-A8FF-05C99FF72552}" presName="sp" presStyleCnt="0"/>
      <dgm:spPr/>
    </dgm:pt>
    <dgm:pt modelId="{1AD00BEB-DB16-2545-96DA-C4E3FA04C939}" type="pres">
      <dgm:prSet presAssocID="{6B617B82-200C-4EF0-AFCA-C18A0EC54191}" presName="linNode" presStyleCnt="0"/>
      <dgm:spPr/>
    </dgm:pt>
    <dgm:pt modelId="{FC1178EC-0164-844C-94B0-AAD37C3373F5}" type="pres">
      <dgm:prSet presAssocID="{6B617B82-200C-4EF0-AFCA-C18A0EC54191}" presName="parentText" presStyleLbl="node1" presStyleIdx="2" presStyleCnt="4">
        <dgm:presLayoutVars>
          <dgm:chMax val="1"/>
          <dgm:bulletEnabled val="1"/>
        </dgm:presLayoutVars>
      </dgm:prSet>
      <dgm:spPr/>
    </dgm:pt>
    <dgm:pt modelId="{8E4A9A3C-8FA1-2141-AE78-985FF83C9818}" type="pres">
      <dgm:prSet presAssocID="{6B617B82-200C-4EF0-AFCA-C18A0EC54191}" presName="descendantText" presStyleLbl="alignAccFollowNode1" presStyleIdx="2" presStyleCnt="4">
        <dgm:presLayoutVars>
          <dgm:bulletEnabled val="1"/>
        </dgm:presLayoutVars>
      </dgm:prSet>
      <dgm:spPr/>
    </dgm:pt>
    <dgm:pt modelId="{983CC546-6A54-3040-AF42-152698322BAD}" type="pres">
      <dgm:prSet presAssocID="{2A4E8717-C96D-414D-BF11-0B0EE1A6BF04}" presName="sp" presStyleCnt="0"/>
      <dgm:spPr/>
    </dgm:pt>
    <dgm:pt modelId="{0B8C8117-821F-0748-AF39-81CC350BE0AE}" type="pres">
      <dgm:prSet presAssocID="{30F6C0E4-B52F-401A-A4E3-D2B3299D8FA2}" presName="linNode" presStyleCnt="0"/>
      <dgm:spPr/>
    </dgm:pt>
    <dgm:pt modelId="{C57EDE97-A3D8-FE4C-AE52-90FFCF321AED}" type="pres">
      <dgm:prSet presAssocID="{30F6C0E4-B52F-401A-A4E3-D2B3299D8FA2}" presName="parentText" presStyleLbl="node1" presStyleIdx="3" presStyleCnt="4">
        <dgm:presLayoutVars>
          <dgm:chMax val="1"/>
          <dgm:bulletEnabled val="1"/>
        </dgm:presLayoutVars>
      </dgm:prSet>
      <dgm:spPr/>
    </dgm:pt>
    <dgm:pt modelId="{8B585549-96EC-0948-BFC8-CF81A71C4D59}" type="pres">
      <dgm:prSet presAssocID="{30F6C0E4-B52F-401A-A4E3-D2B3299D8FA2}" presName="descendantText" presStyleLbl="alignAccFollowNode1" presStyleIdx="3" presStyleCnt="4">
        <dgm:presLayoutVars>
          <dgm:bulletEnabled val="1"/>
        </dgm:presLayoutVars>
      </dgm:prSet>
      <dgm:spPr/>
    </dgm:pt>
  </dgm:ptLst>
  <dgm:cxnLst>
    <dgm:cxn modelId="{4830940C-EEB2-044E-BDE0-37D437E826F4}" type="presOf" srcId="{30F6C0E4-B52F-401A-A4E3-D2B3299D8FA2}" destId="{C57EDE97-A3D8-FE4C-AE52-90FFCF321AED}" srcOrd="0" destOrd="0" presId="urn:microsoft.com/office/officeart/2005/8/layout/vList5"/>
    <dgm:cxn modelId="{E27C0710-4C78-F94C-ADE6-78D4CA8A15E9}" type="presOf" srcId="{9B7D438F-30D0-4625-A214-0E242EB4ACB4}" destId="{D25BDD9A-EAC4-404B-B123-127FED3F7FE8}" srcOrd="0" destOrd="0" presId="urn:microsoft.com/office/officeart/2005/8/layout/vList5"/>
    <dgm:cxn modelId="{0594FF17-F82D-4E0D-96D0-92FDC600842D}" srcId="{966CA279-05FA-47F0-9605-F7D0513C6ECE}" destId="{30F6C0E4-B52F-401A-A4E3-D2B3299D8FA2}" srcOrd="3" destOrd="0" parTransId="{0ED0825F-84BE-4E56-982C-672DBD721AE2}" sibTransId="{60770140-D78A-41C6-91FD-F2C3D16F9AD4}"/>
    <dgm:cxn modelId="{8944C519-D1FD-428B-B093-0C8D55FFF217}" srcId="{6B617B82-200C-4EF0-AFCA-C18A0EC54191}" destId="{DA3AB40A-E283-4AF9-9877-EEE2243968AA}" srcOrd="1" destOrd="0" parTransId="{41E49234-0975-4E14-8887-172B85F7FDF1}" sibTransId="{6E377E52-0DB0-4F72-B9BA-5E2D9BE8685F}"/>
    <dgm:cxn modelId="{03DC3921-8A33-497E-9BE5-D7BF8EA2D2CF}" srcId="{30F6C0E4-B52F-401A-A4E3-D2B3299D8FA2}" destId="{CD759B1B-BFB6-476C-860E-CD5FEFA43CB8}" srcOrd="0" destOrd="0" parTransId="{2541EB0D-1CFB-41CC-B57E-AD1C8D5854AB}" sibTransId="{C179C82E-47A4-4175-9998-21155795F4A4}"/>
    <dgm:cxn modelId="{89F40A24-AEBA-234F-AA56-C5C3FCE6E777}" type="presOf" srcId="{6B617B82-200C-4EF0-AFCA-C18A0EC54191}" destId="{FC1178EC-0164-844C-94B0-AAD37C3373F5}" srcOrd="0" destOrd="0" presId="urn:microsoft.com/office/officeart/2005/8/layout/vList5"/>
    <dgm:cxn modelId="{ACDBBE2F-5E5D-9048-8D25-6FCE04CD8F43}" type="presOf" srcId="{6B249CD6-2569-48DD-8AF7-5479E909781D}" destId="{8E70898A-A185-B84C-B085-5D2CEB3ACCA8}" srcOrd="0" destOrd="0" presId="urn:microsoft.com/office/officeart/2005/8/layout/vList5"/>
    <dgm:cxn modelId="{D6D86C39-35D8-824C-B253-1C1C407D6DAA}" type="presOf" srcId="{DA3AB40A-E283-4AF9-9877-EEE2243968AA}" destId="{8E4A9A3C-8FA1-2141-AE78-985FF83C9818}" srcOrd="0" destOrd="1" presId="urn:microsoft.com/office/officeart/2005/8/layout/vList5"/>
    <dgm:cxn modelId="{BA94BA3A-7122-5048-AA22-C1487030CC9A}" type="presOf" srcId="{7877BD9E-336C-4D92-B468-5C77DEBD8358}" destId="{A9D22D4B-2527-9449-8F3F-692B4133A1BA}" srcOrd="0" destOrd="0" presId="urn:microsoft.com/office/officeart/2005/8/layout/vList5"/>
    <dgm:cxn modelId="{60C56564-3568-4687-8305-791FBCDC2469}" srcId="{965B720F-B1B2-4B30-A542-ADA07DF72678}" destId="{AB1980A1-E375-4802-8E4C-2044510C26B8}" srcOrd="1" destOrd="0" parTransId="{26B1BC78-D67C-41C6-AD07-09A2CBAAACC8}" sibTransId="{830021D7-CB58-4813-A203-0FFB6EFD03FD}"/>
    <dgm:cxn modelId="{25C22051-8D7A-4A22-A836-C977FAD34605}" srcId="{966CA279-05FA-47F0-9605-F7D0513C6ECE}" destId="{6B617B82-200C-4EF0-AFCA-C18A0EC54191}" srcOrd="2" destOrd="0" parTransId="{89E54F4B-27A9-4645-A866-D530CA4E2B53}" sibTransId="{2A4E8717-C96D-414D-BF11-0B0EE1A6BF04}"/>
    <dgm:cxn modelId="{4C9199A5-5077-4C65-9939-7DDD748E0BB5}" srcId="{30F6C0E4-B52F-401A-A4E3-D2B3299D8FA2}" destId="{52405C0B-2695-4B5E-9C63-70F1E445FB90}" srcOrd="1" destOrd="0" parTransId="{E045A275-F9D7-48FE-BA8C-BA26134C153C}" sibTransId="{02BDA2C4-0EA8-4590-8804-ADA03FA102A0}"/>
    <dgm:cxn modelId="{83EF51AA-33F8-2245-8CE2-5BB951F11385}" type="presOf" srcId="{CD759B1B-BFB6-476C-860E-CD5FEFA43CB8}" destId="{8B585549-96EC-0948-BFC8-CF81A71C4D59}" srcOrd="0" destOrd="0" presId="urn:microsoft.com/office/officeart/2005/8/layout/vList5"/>
    <dgm:cxn modelId="{CCE07EAB-A176-4E45-AD08-F7177667F4EF}" srcId="{7877BD9E-336C-4D92-B468-5C77DEBD8358}" destId="{9B7D438F-30D0-4625-A214-0E242EB4ACB4}" srcOrd="0" destOrd="0" parTransId="{3DD509E2-A1D3-4903-8778-C77BBAA047E5}" sibTransId="{3FB3BAD0-FD6F-41F1-9F23-50CA6D35D5C8}"/>
    <dgm:cxn modelId="{87E7A2B2-D068-4EDB-84CB-7AC6F3FE0691}" srcId="{965B720F-B1B2-4B30-A542-ADA07DF72678}" destId="{6B249CD6-2569-48DD-8AF7-5479E909781D}" srcOrd="0" destOrd="0" parTransId="{92103FE5-7F61-4880-97A3-32F122A6263A}" sibTransId="{9359D55A-0C87-40FE-9CBB-EF498CDC177E}"/>
    <dgm:cxn modelId="{A464D8B6-55D4-4046-8E19-172CC56A930D}" srcId="{966CA279-05FA-47F0-9605-F7D0513C6ECE}" destId="{7877BD9E-336C-4D92-B468-5C77DEBD8358}" srcOrd="0" destOrd="0" parTransId="{E072AEB9-4402-4ADA-9547-FAEB1F9CDEA8}" sibTransId="{8BF165B2-A185-4A29-98DC-38240CA277A5}"/>
    <dgm:cxn modelId="{3E55E7C0-8577-3243-85CE-806529D95BBB}" type="presOf" srcId="{52405C0B-2695-4B5E-9C63-70F1E445FB90}" destId="{8B585549-96EC-0948-BFC8-CF81A71C4D59}" srcOrd="0" destOrd="1" presId="urn:microsoft.com/office/officeart/2005/8/layout/vList5"/>
    <dgm:cxn modelId="{7DF757C3-501B-4348-95F0-9139FE5B17DE}" type="presOf" srcId="{1CF7CB0D-6B0A-4F73-99FC-7B463FBE7D7D}" destId="{D25BDD9A-EAC4-404B-B123-127FED3F7FE8}" srcOrd="0" destOrd="1" presId="urn:microsoft.com/office/officeart/2005/8/layout/vList5"/>
    <dgm:cxn modelId="{DBB8B9C5-1040-CF4A-853F-3CC02CB5DE4C}" type="presOf" srcId="{AB1980A1-E375-4802-8E4C-2044510C26B8}" destId="{8E70898A-A185-B84C-B085-5D2CEB3ACCA8}" srcOrd="0" destOrd="1" presId="urn:microsoft.com/office/officeart/2005/8/layout/vList5"/>
    <dgm:cxn modelId="{99CBDFC6-7B45-AB42-B016-714F85C8BF69}" type="presOf" srcId="{965B720F-B1B2-4B30-A542-ADA07DF72678}" destId="{2B82B06F-0CE0-6B4F-AEEF-A2966DBA95A6}" srcOrd="0" destOrd="0" presId="urn:microsoft.com/office/officeart/2005/8/layout/vList5"/>
    <dgm:cxn modelId="{B27446D3-04A3-8A43-B8CE-F6999744C421}" type="presOf" srcId="{966CA279-05FA-47F0-9605-F7D0513C6ECE}" destId="{62EF661D-A54F-C947-88DD-7730EA3699CE}" srcOrd="0" destOrd="0" presId="urn:microsoft.com/office/officeart/2005/8/layout/vList5"/>
    <dgm:cxn modelId="{5963B9E4-6E0D-4AA0-B771-BCF1DC6FE028}" srcId="{6B617B82-200C-4EF0-AFCA-C18A0EC54191}" destId="{EEF0357A-9871-4A80-B7D8-912D60F325CF}" srcOrd="0" destOrd="0" parTransId="{F21EFF17-1532-4FF5-A3E1-4617C1DBDDC0}" sibTransId="{6145157C-9B48-40EE-8602-97F4F7C47293}"/>
    <dgm:cxn modelId="{53ECC7EA-3066-42EC-AA0A-7C9AD9DF1447}" srcId="{966CA279-05FA-47F0-9605-F7D0513C6ECE}" destId="{965B720F-B1B2-4B30-A542-ADA07DF72678}" srcOrd="1" destOrd="0" parTransId="{6400F28A-0F63-4AFF-87A2-E9C031B7E213}" sibTransId="{305ADF45-8296-4D7D-A8FF-05C99FF72552}"/>
    <dgm:cxn modelId="{374F0DF4-4D61-4389-9FE2-C388D104FA99}" srcId="{7877BD9E-336C-4D92-B468-5C77DEBD8358}" destId="{1CF7CB0D-6B0A-4F73-99FC-7B463FBE7D7D}" srcOrd="1" destOrd="0" parTransId="{4E95F3A6-4DF5-49FA-84C9-33826A518F41}" sibTransId="{D2C69A12-2AE6-4130-9B9E-49A644C486EB}"/>
    <dgm:cxn modelId="{64AF9CF5-71B8-C847-B4D2-AE4D157112D1}" type="presOf" srcId="{EEF0357A-9871-4A80-B7D8-912D60F325CF}" destId="{8E4A9A3C-8FA1-2141-AE78-985FF83C9818}" srcOrd="0" destOrd="0" presId="urn:microsoft.com/office/officeart/2005/8/layout/vList5"/>
    <dgm:cxn modelId="{7EB995AA-4125-FB4D-AB91-CD8FF173DCDC}" type="presParOf" srcId="{62EF661D-A54F-C947-88DD-7730EA3699CE}" destId="{24507D3F-55F1-264B-B46A-D78B27F5187F}" srcOrd="0" destOrd="0" presId="urn:microsoft.com/office/officeart/2005/8/layout/vList5"/>
    <dgm:cxn modelId="{D7565B15-5632-BF42-8755-6653EE964819}" type="presParOf" srcId="{24507D3F-55F1-264B-B46A-D78B27F5187F}" destId="{A9D22D4B-2527-9449-8F3F-692B4133A1BA}" srcOrd="0" destOrd="0" presId="urn:microsoft.com/office/officeart/2005/8/layout/vList5"/>
    <dgm:cxn modelId="{58F7C497-CD71-2444-AD21-19871ECF847F}" type="presParOf" srcId="{24507D3F-55F1-264B-B46A-D78B27F5187F}" destId="{D25BDD9A-EAC4-404B-B123-127FED3F7FE8}" srcOrd="1" destOrd="0" presId="urn:microsoft.com/office/officeart/2005/8/layout/vList5"/>
    <dgm:cxn modelId="{DCECF01E-3806-D342-B87D-1C23DFFA7A92}" type="presParOf" srcId="{62EF661D-A54F-C947-88DD-7730EA3699CE}" destId="{819CCD82-E0E9-9444-A597-16D2EAB15EA2}" srcOrd="1" destOrd="0" presId="urn:microsoft.com/office/officeart/2005/8/layout/vList5"/>
    <dgm:cxn modelId="{16C6BA81-719A-6540-A416-5BDE9BDE4A7E}" type="presParOf" srcId="{62EF661D-A54F-C947-88DD-7730EA3699CE}" destId="{F6257B00-ADDB-B144-AA91-871476E3A2E1}" srcOrd="2" destOrd="0" presId="urn:microsoft.com/office/officeart/2005/8/layout/vList5"/>
    <dgm:cxn modelId="{A8082F58-E141-7A43-A4DA-C58057465FC8}" type="presParOf" srcId="{F6257B00-ADDB-B144-AA91-871476E3A2E1}" destId="{2B82B06F-0CE0-6B4F-AEEF-A2966DBA95A6}" srcOrd="0" destOrd="0" presId="urn:microsoft.com/office/officeart/2005/8/layout/vList5"/>
    <dgm:cxn modelId="{5018E03E-8BC8-2F4D-999C-3E2F6D1E3696}" type="presParOf" srcId="{F6257B00-ADDB-B144-AA91-871476E3A2E1}" destId="{8E70898A-A185-B84C-B085-5D2CEB3ACCA8}" srcOrd="1" destOrd="0" presId="urn:microsoft.com/office/officeart/2005/8/layout/vList5"/>
    <dgm:cxn modelId="{0F245AA8-A2F3-4343-8F0D-B2D5E3773174}" type="presParOf" srcId="{62EF661D-A54F-C947-88DD-7730EA3699CE}" destId="{0BD4FAEB-798A-9347-BC5A-B07AAFCBFF1D}" srcOrd="3" destOrd="0" presId="urn:microsoft.com/office/officeart/2005/8/layout/vList5"/>
    <dgm:cxn modelId="{377D4238-D57A-FA4F-A3DD-7735A7DE65A0}" type="presParOf" srcId="{62EF661D-A54F-C947-88DD-7730EA3699CE}" destId="{1AD00BEB-DB16-2545-96DA-C4E3FA04C939}" srcOrd="4" destOrd="0" presId="urn:microsoft.com/office/officeart/2005/8/layout/vList5"/>
    <dgm:cxn modelId="{50995043-5502-B149-B73D-E9D4ACD40759}" type="presParOf" srcId="{1AD00BEB-DB16-2545-96DA-C4E3FA04C939}" destId="{FC1178EC-0164-844C-94B0-AAD37C3373F5}" srcOrd="0" destOrd="0" presId="urn:microsoft.com/office/officeart/2005/8/layout/vList5"/>
    <dgm:cxn modelId="{0BAAFE20-4323-324A-8488-A6970CFF9821}" type="presParOf" srcId="{1AD00BEB-DB16-2545-96DA-C4E3FA04C939}" destId="{8E4A9A3C-8FA1-2141-AE78-985FF83C9818}" srcOrd="1" destOrd="0" presId="urn:microsoft.com/office/officeart/2005/8/layout/vList5"/>
    <dgm:cxn modelId="{9EB9E333-BF54-EB40-A9AD-3C4C05A3E46F}" type="presParOf" srcId="{62EF661D-A54F-C947-88DD-7730EA3699CE}" destId="{983CC546-6A54-3040-AF42-152698322BAD}" srcOrd="5" destOrd="0" presId="urn:microsoft.com/office/officeart/2005/8/layout/vList5"/>
    <dgm:cxn modelId="{F851B3B4-0129-F04C-B5B6-8497929A22E0}" type="presParOf" srcId="{62EF661D-A54F-C947-88DD-7730EA3699CE}" destId="{0B8C8117-821F-0748-AF39-81CC350BE0AE}" srcOrd="6" destOrd="0" presId="urn:microsoft.com/office/officeart/2005/8/layout/vList5"/>
    <dgm:cxn modelId="{651E9E61-C316-E741-9A36-19925E075235}" type="presParOf" srcId="{0B8C8117-821F-0748-AF39-81CC350BE0AE}" destId="{C57EDE97-A3D8-FE4C-AE52-90FFCF321AED}" srcOrd="0" destOrd="0" presId="urn:microsoft.com/office/officeart/2005/8/layout/vList5"/>
    <dgm:cxn modelId="{9366EC6E-B4FF-D045-A899-723B3EF84519}" type="presParOf" srcId="{0B8C8117-821F-0748-AF39-81CC350BE0AE}" destId="{8B585549-96EC-0948-BFC8-CF81A71C4D5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95840D-0FFB-48B4-B362-BD29F98161B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D31B004-8AEF-41F8-A6B4-51740654251D}">
      <dgm:prSet/>
      <dgm:spPr/>
      <dgm:t>
        <a:bodyPr/>
        <a:lstStyle/>
        <a:p>
          <a:r>
            <a:rPr lang="en-US"/>
            <a:t>Growth in Deployments </a:t>
          </a:r>
        </a:p>
      </dgm:t>
    </dgm:pt>
    <dgm:pt modelId="{C59A6A71-D3E5-4D55-A6AD-9D1E83F02160}" type="parTrans" cxnId="{7701F41F-2097-4114-AD86-4E4A9ECC13D0}">
      <dgm:prSet/>
      <dgm:spPr/>
      <dgm:t>
        <a:bodyPr/>
        <a:lstStyle/>
        <a:p>
          <a:endParaRPr lang="en-US"/>
        </a:p>
      </dgm:t>
    </dgm:pt>
    <dgm:pt modelId="{BF93D654-36FB-422F-A00B-3246772EC51A}" type="sibTrans" cxnId="{7701F41F-2097-4114-AD86-4E4A9ECC13D0}">
      <dgm:prSet/>
      <dgm:spPr/>
      <dgm:t>
        <a:bodyPr/>
        <a:lstStyle/>
        <a:p>
          <a:endParaRPr lang="en-US"/>
        </a:p>
      </dgm:t>
    </dgm:pt>
    <dgm:pt modelId="{851B10B1-16F1-4A48-A044-51A705ADD703}">
      <dgm:prSet/>
      <dgm:spPr/>
      <dgm:t>
        <a:bodyPr/>
        <a:lstStyle/>
        <a:p>
          <a:r>
            <a:rPr lang="en-US"/>
            <a:t>Released new integrations and solutions through partnerships</a:t>
          </a:r>
        </a:p>
      </dgm:t>
    </dgm:pt>
    <dgm:pt modelId="{06CF0948-93BF-4DBA-8CCF-4C3C74CCCCE1}" type="parTrans" cxnId="{1A158A96-8B6C-467A-836A-441962BFB215}">
      <dgm:prSet/>
      <dgm:spPr/>
      <dgm:t>
        <a:bodyPr/>
        <a:lstStyle/>
        <a:p>
          <a:endParaRPr lang="en-US"/>
        </a:p>
      </dgm:t>
    </dgm:pt>
    <dgm:pt modelId="{B73D099D-CC83-4D7F-9644-990C7DB45B6C}" type="sibTrans" cxnId="{1A158A96-8B6C-467A-836A-441962BFB215}">
      <dgm:prSet/>
      <dgm:spPr/>
      <dgm:t>
        <a:bodyPr/>
        <a:lstStyle/>
        <a:p>
          <a:endParaRPr lang="en-US"/>
        </a:p>
      </dgm:t>
    </dgm:pt>
    <dgm:pt modelId="{FBFCCFFB-04ED-46C4-93F9-3A6CB931E346}">
      <dgm:prSet/>
      <dgm:spPr/>
      <dgm:t>
        <a:bodyPr/>
        <a:lstStyle/>
        <a:p>
          <a:r>
            <a:rPr lang="en-US"/>
            <a:t>Contributions to Development</a:t>
          </a:r>
        </a:p>
      </dgm:t>
    </dgm:pt>
    <dgm:pt modelId="{A1C90EE0-4000-4F98-9AC6-2256D531CFED}" type="parTrans" cxnId="{F415F2BA-8F0D-4FA3-A8C9-D323BAAB7CBA}">
      <dgm:prSet/>
      <dgm:spPr/>
      <dgm:t>
        <a:bodyPr/>
        <a:lstStyle/>
        <a:p>
          <a:endParaRPr lang="en-US"/>
        </a:p>
      </dgm:t>
    </dgm:pt>
    <dgm:pt modelId="{1F04516F-D42E-48AD-A739-3D7F524DCE90}" type="sibTrans" cxnId="{F415F2BA-8F0D-4FA3-A8C9-D323BAAB7CBA}">
      <dgm:prSet/>
      <dgm:spPr/>
      <dgm:t>
        <a:bodyPr/>
        <a:lstStyle/>
        <a:p>
          <a:endParaRPr lang="en-US"/>
        </a:p>
      </dgm:t>
    </dgm:pt>
    <dgm:pt modelId="{C72DCBE6-1F98-4701-8405-8E097E385613}">
      <dgm:prSet/>
      <dgm:spPr/>
      <dgm:t>
        <a:bodyPr/>
        <a:lstStyle/>
        <a:p>
          <a:r>
            <a:rPr lang="en-US"/>
            <a:t>Code, documentation, and feature enhancements</a:t>
          </a:r>
        </a:p>
      </dgm:t>
    </dgm:pt>
    <dgm:pt modelId="{209698A6-A561-4ECB-AB50-F6CD62789CB3}" type="parTrans" cxnId="{3D4A5E1C-BB35-4523-A941-E9734E7504FB}">
      <dgm:prSet/>
      <dgm:spPr/>
      <dgm:t>
        <a:bodyPr/>
        <a:lstStyle/>
        <a:p>
          <a:endParaRPr lang="en-US"/>
        </a:p>
      </dgm:t>
    </dgm:pt>
    <dgm:pt modelId="{CE310916-31D6-4379-8718-6EA43C089350}" type="sibTrans" cxnId="{3D4A5E1C-BB35-4523-A941-E9734E7504FB}">
      <dgm:prSet/>
      <dgm:spPr/>
      <dgm:t>
        <a:bodyPr/>
        <a:lstStyle/>
        <a:p>
          <a:endParaRPr lang="en-US"/>
        </a:p>
      </dgm:t>
    </dgm:pt>
    <dgm:pt modelId="{86927350-97CE-4353-97EA-AAD205ED952B}">
      <dgm:prSet/>
      <dgm:spPr/>
      <dgm:t>
        <a:bodyPr/>
        <a:lstStyle/>
        <a:p>
          <a:r>
            <a:rPr lang="en-US"/>
            <a:t>Joint Marketing Initiatives</a:t>
          </a:r>
        </a:p>
      </dgm:t>
    </dgm:pt>
    <dgm:pt modelId="{E4427CAC-ABEA-4AC0-9311-7D8D0E6220A0}" type="parTrans" cxnId="{2BAF3DA0-DFAF-4D4C-8211-39F52AD5B430}">
      <dgm:prSet/>
      <dgm:spPr/>
      <dgm:t>
        <a:bodyPr/>
        <a:lstStyle/>
        <a:p>
          <a:endParaRPr lang="en-US"/>
        </a:p>
      </dgm:t>
    </dgm:pt>
    <dgm:pt modelId="{29311110-2F27-4AEB-8C27-42574745BA56}" type="sibTrans" cxnId="{2BAF3DA0-DFAF-4D4C-8211-39F52AD5B430}">
      <dgm:prSet/>
      <dgm:spPr/>
      <dgm:t>
        <a:bodyPr/>
        <a:lstStyle/>
        <a:p>
          <a:endParaRPr lang="en-US"/>
        </a:p>
      </dgm:t>
    </dgm:pt>
    <dgm:pt modelId="{B5D4F38C-2EF5-448D-A3BE-7A30978BE447}">
      <dgm:prSet/>
      <dgm:spPr/>
      <dgm:t>
        <a:bodyPr/>
        <a:lstStyle/>
        <a:p>
          <a:r>
            <a:rPr lang="en-US"/>
            <a:t>Executed collaborative marketing strategies and events</a:t>
          </a:r>
        </a:p>
      </dgm:t>
    </dgm:pt>
    <dgm:pt modelId="{E7D953DD-A10A-4559-84CB-2B87A30C5777}" type="parTrans" cxnId="{D9F4BB27-7AC4-4BC8-B122-30D65C44A8D3}">
      <dgm:prSet/>
      <dgm:spPr/>
      <dgm:t>
        <a:bodyPr/>
        <a:lstStyle/>
        <a:p>
          <a:endParaRPr lang="en-US"/>
        </a:p>
      </dgm:t>
    </dgm:pt>
    <dgm:pt modelId="{08C78E3D-58AF-43EE-909E-251A968181BC}" type="sibTrans" cxnId="{D9F4BB27-7AC4-4BC8-B122-30D65C44A8D3}">
      <dgm:prSet/>
      <dgm:spPr/>
      <dgm:t>
        <a:bodyPr/>
        <a:lstStyle/>
        <a:p>
          <a:endParaRPr lang="en-US"/>
        </a:p>
      </dgm:t>
    </dgm:pt>
    <dgm:pt modelId="{FFAAC25B-3CC8-494A-9F63-D85AC1C7A5B6}">
      <dgm:prSet/>
      <dgm:spPr/>
      <dgm:t>
        <a:bodyPr/>
        <a:lstStyle/>
        <a:p>
          <a:r>
            <a:rPr lang="en-US"/>
            <a:t>Driven by collaborative efforts with partners</a:t>
          </a:r>
        </a:p>
      </dgm:t>
    </dgm:pt>
    <dgm:pt modelId="{B3E0A329-AC67-F74C-84E8-CFCC1743F789}" type="parTrans" cxnId="{0A1FC26F-18F0-5A4C-B9E2-F2502AF6EA4F}">
      <dgm:prSet/>
      <dgm:spPr/>
      <dgm:t>
        <a:bodyPr/>
        <a:lstStyle/>
        <a:p>
          <a:endParaRPr lang="en-US"/>
        </a:p>
      </dgm:t>
    </dgm:pt>
    <dgm:pt modelId="{51702B1C-E1A9-A840-BCFD-19DA95B6CD08}" type="sibTrans" cxnId="{0A1FC26F-18F0-5A4C-B9E2-F2502AF6EA4F}">
      <dgm:prSet/>
      <dgm:spPr/>
      <dgm:t>
        <a:bodyPr/>
        <a:lstStyle/>
        <a:p>
          <a:endParaRPr lang="en-US"/>
        </a:p>
      </dgm:t>
    </dgm:pt>
    <dgm:pt modelId="{7DF1CC31-91E5-F341-84E8-D323DEC0154D}">
      <dgm:prSet/>
      <dgm:spPr/>
      <dgm:t>
        <a:bodyPr/>
        <a:lstStyle/>
        <a:p>
          <a:r>
            <a:rPr lang="en-US" dirty="0"/>
            <a:t>Joint Integrations and Solutions</a:t>
          </a:r>
        </a:p>
      </dgm:t>
    </dgm:pt>
    <dgm:pt modelId="{DF211BA2-A2BA-1243-89F4-7401E5F58327}" type="parTrans" cxnId="{10752755-26F1-A04D-B0E7-4777FCC87105}">
      <dgm:prSet/>
      <dgm:spPr/>
      <dgm:t>
        <a:bodyPr/>
        <a:lstStyle/>
        <a:p>
          <a:endParaRPr lang="en-US"/>
        </a:p>
      </dgm:t>
    </dgm:pt>
    <dgm:pt modelId="{33255E60-2411-CE4B-BDE7-54CF398EED51}" type="sibTrans" cxnId="{10752755-26F1-A04D-B0E7-4777FCC87105}">
      <dgm:prSet/>
      <dgm:spPr/>
      <dgm:t>
        <a:bodyPr/>
        <a:lstStyle/>
        <a:p>
          <a:endParaRPr lang="en-US"/>
        </a:p>
      </dgm:t>
    </dgm:pt>
    <dgm:pt modelId="{C3959287-582C-4D5C-B0A4-232A50734255}" type="pres">
      <dgm:prSet presAssocID="{FE95840D-0FFB-48B4-B362-BD29F98161B7}" presName="root" presStyleCnt="0">
        <dgm:presLayoutVars>
          <dgm:dir/>
          <dgm:resizeHandles val="exact"/>
        </dgm:presLayoutVars>
      </dgm:prSet>
      <dgm:spPr/>
    </dgm:pt>
    <dgm:pt modelId="{AEA9557F-AD2D-4587-8AB4-7AF04E03C157}" type="pres">
      <dgm:prSet presAssocID="{BD31B004-8AEF-41F8-A6B4-51740654251D}" presName="compNode" presStyleCnt="0"/>
      <dgm:spPr/>
    </dgm:pt>
    <dgm:pt modelId="{A3A6FB8E-E681-4535-A6DF-C2353C1BB3A0}" type="pres">
      <dgm:prSet presAssocID="{BD31B004-8AEF-41F8-A6B4-51740654251D}" presName="bgRect" presStyleLbl="bgShp" presStyleIdx="0" presStyleCnt="4" custLinFactNeighborX="-95532" custLinFactNeighborY="-7625"/>
      <dgm:spPr>
        <a:solidFill>
          <a:schemeClr val="tx2"/>
        </a:solidFill>
      </dgm:spPr>
    </dgm:pt>
    <dgm:pt modelId="{3FC6D78A-1117-444F-B368-6C2853EFFE62}" type="pres">
      <dgm:prSet presAssocID="{BD31B004-8AEF-41F8-A6B4-51740654251D}" presName="iconRect" presStyleLbl="node1" presStyleIdx="0" presStyleCnt="4"/>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Exponential Graph with solid fill"/>
        </a:ext>
      </dgm:extLst>
    </dgm:pt>
    <dgm:pt modelId="{6A4C9B75-6FD0-4255-A35B-06E35B8C1629}" type="pres">
      <dgm:prSet presAssocID="{BD31B004-8AEF-41F8-A6B4-51740654251D}" presName="spaceRect" presStyleCnt="0"/>
      <dgm:spPr/>
    </dgm:pt>
    <dgm:pt modelId="{6BDEA200-57DE-459A-9101-25B87943C99F}" type="pres">
      <dgm:prSet presAssocID="{BD31B004-8AEF-41F8-A6B4-51740654251D}" presName="parTx" presStyleLbl="revTx" presStyleIdx="0" presStyleCnt="8">
        <dgm:presLayoutVars>
          <dgm:chMax val="0"/>
          <dgm:chPref val="0"/>
        </dgm:presLayoutVars>
      </dgm:prSet>
      <dgm:spPr/>
    </dgm:pt>
    <dgm:pt modelId="{E6AE1513-5D31-427D-9DA9-C11B7DF38B74}" type="pres">
      <dgm:prSet presAssocID="{BD31B004-8AEF-41F8-A6B4-51740654251D}" presName="desTx" presStyleLbl="revTx" presStyleIdx="1" presStyleCnt="8">
        <dgm:presLayoutVars/>
      </dgm:prSet>
      <dgm:spPr/>
    </dgm:pt>
    <dgm:pt modelId="{105F22CE-23C9-4CDB-A001-E3BB4F8193A1}" type="pres">
      <dgm:prSet presAssocID="{BF93D654-36FB-422F-A00B-3246772EC51A}" presName="sibTrans" presStyleCnt="0"/>
      <dgm:spPr/>
    </dgm:pt>
    <dgm:pt modelId="{9D933467-6CD7-854F-8B7D-F315394CDCC1}" type="pres">
      <dgm:prSet presAssocID="{7DF1CC31-91E5-F341-84E8-D323DEC0154D}" presName="compNode" presStyleCnt="0"/>
      <dgm:spPr/>
    </dgm:pt>
    <dgm:pt modelId="{43898CDC-F793-B647-B1A2-0D47E9BFECEC}" type="pres">
      <dgm:prSet presAssocID="{7DF1CC31-91E5-F341-84E8-D323DEC0154D}" presName="bgRect" presStyleLbl="bgShp" presStyleIdx="1" presStyleCnt="4"/>
      <dgm:spPr>
        <a:solidFill>
          <a:schemeClr val="tx2"/>
        </a:solidFill>
      </dgm:spPr>
    </dgm:pt>
    <dgm:pt modelId="{80B165FA-3FD9-4A4B-8125-64ED9B2C8C58}" type="pres">
      <dgm:prSet presAssocID="{7DF1CC31-91E5-F341-84E8-D323DEC0154D}"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EECDD9C-567E-4E49-8A76-BB894EA1ADF0}" type="pres">
      <dgm:prSet presAssocID="{7DF1CC31-91E5-F341-84E8-D323DEC0154D}" presName="spaceRect" presStyleCnt="0"/>
      <dgm:spPr/>
    </dgm:pt>
    <dgm:pt modelId="{0A337918-E3ED-B746-827C-2DB6F3349654}" type="pres">
      <dgm:prSet presAssocID="{7DF1CC31-91E5-F341-84E8-D323DEC0154D}" presName="parTx" presStyleLbl="revTx" presStyleIdx="2" presStyleCnt="8">
        <dgm:presLayoutVars>
          <dgm:chMax val="0"/>
          <dgm:chPref val="0"/>
        </dgm:presLayoutVars>
      </dgm:prSet>
      <dgm:spPr/>
    </dgm:pt>
    <dgm:pt modelId="{A5AB1DCB-3084-E34B-AC7C-14F817D11874}" type="pres">
      <dgm:prSet presAssocID="{7DF1CC31-91E5-F341-84E8-D323DEC0154D}" presName="desTx" presStyleLbl="revTx" presStyleIdx="3" presStyleCnt="8">
        <dgm:presLayoutVars/>
      </dgm:prSet>
      <dgm:spPr/>
    </dgm:pt>
    <dgm:pt modelId="{791CDC0B-551B-7B47-A332-2A42BF8BA7E7}" type="pres">
      <dgm:prSet presAssocID="{33255E60-2411-CE4B-BDE7-54CF398EED51}" presName="sibTrans" presStyleCnt="0"/>
      <dgm:spPr/>
    </dgm:pt>
    <dgm:pt modelId="{798402B6-4CCB-45D2-A18B-BD47037215BB}" type="pres">
      <dgm:prSet presAssocID="{FBFCCFFB-04ED-46C4-93F9-3A6CB931E346}" presName="compNode" presStyleCnt="0"/>
      <dgm:spPr/>
    </dgm:pt>
    <dgm:pt modelId="{76A9E6A5-9FB9-4C42-AD84-FC25CBDF4747}" type="pres">
      <dgm:prSet presAssocID="{FBFCCFFB-04ED-46C4-93F9-3A6CB931E346}" presName="bgRect" presStyleLbl="bgShp" presStyleIdx="2" presStyleCnt="4"/>
      <dgm:spPr>
        <a:solidFill>
          <a:schemeClr val="tx2"/>
        </a:solidFill>
      </dgm:spPr>
    </dgm:pt>
    <dgm:pt modelId="{043834AB-7721-44A0-BDC9-BA65943D8ECE}" type="pres">
      <dgm:prSet presAssocID="{FBFCCFFB-04ED-46C4-93F9-3A6CB931E346}" presName="iconRect" presStyleLbl="node1" presStyleIdx="2" presStyleCnt="4"/>
      <dgm:spPr>
        <a:blipFill>
          <a:blip xmlns:r="http://schemas.openxmlformats.org/officeDocument/2006/relationships">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Flowchart"/>
        </a:ext>
      </dgm:extLst>
    </dgm:pt>
    <dgm:pt modelId="{E6674850-142A-40DD-989A-372C44661D87}" type="pres">
      <dgm:prSet presAssocID="{FBFCCFFB-04ED-46C4-93F9-3A6CB931E346}" presName="spaceRect" presStyleCnt="0"/>
      <dgm:spPr/>
    </dgm:pt>
    <dgm:pt modelId="{755B5B0B-5CD2-45E9-A78C-D453CDCB1470}" type="pres">
      <dgm:prSet presAssocID="{FBFCCFFB-04ED-46C4-93F9-3A6CB931E346}" presName="parTx" presStyleLbl="revTx" presStyleIdx="4" presStyleCnt="8">
        <dgm:presLayoutVars>
          <dgm:chMax val="0"/>
          <dgm:chPref val="0"/>
        </dgm:presLayoutVars>
      </dgm:prSet>
      <dgm:spPr/>
    </dgm:pt>
    <dgm:pt modelId="{09C74DC0-E9D3-4395-B6FB-EE5AB5F5B803}" type="pres">
      <dgm:prSet presAssocID="{FBFCCFFB-04ED-46C4-93F9-3A6CB931E346}" presName="desTx" presStyleLbl="revTx" presStyleIdx="5" presStyleCnt="8">
        <dgm:presLayoutVars/>
      </dgm:prSet>
      <dgm:spPr/>
    </dgm:pt>
    <dgm:pt modelId="{C916B72D-894D-4A41-9740-23ECE7E146C2}" type="pres">
      <dgm:prSet presAssocID="{1F04516F-D42E-48AD-A739-3D7F524DCE90}" presName="sibTrans" presStyleCnt="0"/>
      <dgm:spPr/>
    </dgm:pt>
    <dgm:pt modelId="{03273901-1C75-4C8F-91F2-396D9CE0422F}" type="pres">
      <dgm:prSet presAssocID="{86927350-97CE-4353-97EA-AAD205ED952B}" presName="compNode" presStyleCnt="0"/>
      <dgm:spPr/>
    </dgm:pt>
    <dgm:pt modelId="{9F134BDA-445B-4E41-8D62-6F999D29F467}" type="pres">
      <dgm:prSet presAssocID="{86927350-97CE-4353-97EA-AAD205ED952B}" presName="bgRect" presStyleLbl="bgShp" presStyleIdx="3" presStyleCnt="4"/>
      <dgm:spPr>
        <a:solidFill>
          <a:schemeClr val="tx2"/>
        </a:solidFill>
      </dgm:spPr>
    </dgm:pt>
    <dgm:pt modelId="{9666F441-5208-4D21-B4C5-8E8F1455A9E8}" type="pres">
      <dgm:prSet presAssocID="{86927350-97CE-4353-97EA-AAD205ED952B}"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a:ext>
      </dgm:extLst>
    </dgm:pt>
    <dgm:pt modelId="{0FA5A71C-C30C-475E-99BD-CE4E760F3706}" type="pres">
      <dgm:prSet presAssocID="{86927350-97CE-4353-97EA-AAD205ED952B}" presName="spaceRect" presStyleCnt="0"/>
      <dgm:spPr/>
    </dgm:pt>
    <dgm:pt modelId="{FCB2C898-70D8-4CF2-97B9-2A54B975870F}" type="pres">
      <dgm:prSet presAssocID="{86927350-97CE-4353-97EA-AAD205ED952B}" presName="parTx" presStyleLbl="revTx" presStyleIdx="6" presStyleCnt="8">
        <dgm:presLayoutVars>
          <dgm:chMax val="0"/>
          <dgm:chPref val="0"/>
        </dgm:presLayoutVars>
      </dgm:prSet>
      <dgm:spPr/>
    </dgm:pt>
    <dgm:pt modelId="{B1B09461-7003-4E85-AC36-48ED87C4F74D}" type="pres">
      <dgm:prSet presAssocID="{86927350-97CE-4353-97EA-AAD205ED952B}" presName="desTx" presStyleLbl="revTx" presStyleIdx="7" presStyleCnt="8">
        <dgm:presLayoutVars/>
      </dgm:prSet>
      <dgm:spPr/>
    </dgm:pt>
  </dgm:ptLst>
  <dgm:cxnLst>
    <dgm:cxn modelId="{9882580E-C38A-479A-95D5-33E7B87BCB82}" type="presOf" srcId="{FBFCCFFB-04ED-46C4-93F9-3A6CB931E346}" destId="{755B5B0B-5CD2-45E9-A78C-D453CDCB1470}" srcOrd="0" destOrd="0" presId="urn:microsoft.com/office/officeart/2018/2/layout/IconVerticalSolidList"/>
    <dgm:cxn modelId="{3D4A5E1C-BB35-4523-A941-E9734E7504FB}" srcId="{FBFCCFFB-04ED-46C4-93F9-3A6CB931E346}" destId="{C72DCBE6-1F98-4701-8405-8E097E385613}" srcOrd="0" destOrd="0" parTransId="{209698A6-A561-4ECB-AB50-F6CD62789CB3}" sibTransId="{CE310916-31D6-4379-8718-6EA43C089350}"/>
    <dgm:cxn modelId="{AFB4C41F-1B16-3748-AD85-E3FB1CD81DD5}" type="presOf" srcId="{7DF1CC31-91E5-F341-84E8-D323DEC0154D}" destId="{0A337918-E3ED-B746-827C-2DB6F3349654}" srcOrd="0" destOrd="0" presId="urn:microsoft.com/office/officeart/2018/2/layout/IconVerticalSolidList"/>
    <dgm:cxn modelId="{7701F41F-2097-4114-AD86-4E4A9ECC13D0}" srcId="{FE95840D-0FFB-48B4-B362-BD29F98161B7}" destId="{BD31B004-8AEF-41F8-A6B4-51740654251D}" srcOrd="0" destOrd="0" parTransId="{C59A6A71-D3E5-4D55-A6AD-9D1E83F02160}" sibTransId="{BF93D654-36FB-422F-A00B-3246772EC51A}"/>
    <dgm:cxn modelId="{D9F4BB27-7AC4-4BC8-B122-30D65C44A8D3}" srcId="{86927350-97CE-4353-97EA-AAD205ED952B}" destId="{B5D4F38C-2EF5-448D-A3BE-7A30978BE447}" srcOrd="0" destOrd="0" parTransId="{E7D953DD-A10A-4559-84CB-2B87A30C5777}" sibTransId="{08C78E3D-58AF-43EE-909E-251A968181BC}"/>
    <dgm:cxn modelId="{31B39C2F-A913-4CA8-93D5-985C9CD83881}" type="presOf" srcId="{BD31B004-8AEF-41F8-A6B4-51740654251D}" destId="{6BDEA200-57DE-459A-9101-25B87943C99F}" srcOrd="0" destOrd="0" presId="urn:microsoft.com/office/officeart/2018/2/layout/IconVerticalSolidList"/>
    <dgm:cxn modelId="{8843BB36-4051-4215-A25E-5DC58AFCB7D9}" type="presOf" srcId="{FE95840D-0FFB-48B4-B362-BD29F98161B7}" destId="{C3959287-582C-4D5C-B0A4-232A50734255}" srcOrd="0" destOrd="0" presId="urn:microsoft.com/office/officeart/2018/2/layout/IconVerticalSolidList"/>
    <dgm:cxn modelId="{BE65D35C-1205-284A-9CA6-94106E152A9B}" type="presOf" srcId="{FFAAC25B-3CC8-494A-9F63-D85AC1C7A5B6}" destId="{E6AE1513-5D31-427D-9DA9-C11B7DF38B74}" srcOrd="0" destOrd="0" presId="urn:microsoft.com/office/officeart/2018/2/layout/IconVerticalSolidList"/>
    <dgm:cxn modelId="{0A1FC26F-18F0-5A4C-B9E2-F2502AF6EA4F}" srcId="{BD31B004-8AEF-41F8-A6B4-51740654251D}" destId="{FFAAC25B-3CC8-494A-9F63-D85AC1C7A5B6}" srcOrd="0" destOrd="0" parTransId="{B3E0A329-AC67-F74C-84E8-CFCC1743F789}" sibTransId="{51702B1C-E1A9-A840-BCFD-19DA95B6CD08}"/>
    <dgm:cxn modelId="{10752755-26F1-A04D-B0E7-4777FCC87105}" srcId="{FE95840D-0FFB-48B4-B362-BD29F98161B7}" destId="{7DF1CC31-91E5-F341-84E8-D323DEC0154D}" srcOrd="1" destOrd="0" parTransId="{DF211BA2-A2BA-1243-89F4-7401E5F58327}" sibTransId="{33255E60-2411-CE4B-BDE7-54CF398EED51}"/>
    <dgm:cxn modelId="{87D31B58-78FF-4A25-B207-A63DE9E4F70C}" type="presOf" srcId="{C72DCBE6-1F98-4701-8405-8E097E385613}" destId="{09C74DC0-E9D3-4395-B6FB-EE5AB5F5B803}" srcOrd="0" destOrd="0" presId="urn:microsoft.com/office/officeart/2018/2/layout/IconVerticalSolidList"/>
    <dgm:cxn modelId="{1A158A96-8B6C-467A-836A-441962BFB215}" srcId="{7DF1CC31-91E5-F341-84E8-D323DEC0154D}" destId="{851B10B1-16F1-4A48-A044-51A705ADD703}" srcOrd="0" destOrd="0" parTransId="{06CF0948-93BF-4DBA-8CCF-4C3C74CCCCE1}" sibTransId="{B73D099D-CC83-4D7F-9644-990C7DB45B6C}"/>
    <dgm:cxn modelId="{2BAF3DA0-DFAF-4D4C-8211-39F52AD5B430}" srcId="{FE95840D-0FFB-48B4-B362-BD29F98161B7}" destId="{86927350-97CE-4353-97EA-AAD205ED952B}" srcOrd="3" destOrd="0" parTransId="{E4427CAC-ABEA-4AC0-9311-7D8D0E6220A0}" sibTransId="{29311110-2F27-4AEB-8C27-42574745BA56}"/>
    <dgm:cxn modelId="{F415F2BA-8F0D-4FA3-A8C9-D323BAAB7CBA}" srcId="{FE95840D-0FFB-48B4-B362-BD29F98161B7}" destId="{FBFCCFFB-04ED-46C4-93F9-3A6CB931E346}" srcOrd="2" destOrd="0" parTransId="{A1C90EE0-4000-4F98-9AC6-2256D531CFED}" sibTransId="{1F04516F-D42E-48AD-A739-3D7F524DCE90}"/>
    <dgm:cxn modelId="{ECB127C4-5A9E-4D8A-B198-648DF6519C39}" type="presOf" srcId="{B5D4F38C-2EF5-448D-A3BE-7A30978BE447}" destId="{B1B09461-7003-4E85-AC36-48ED87C4F74D}" srcOrd="0" destOrd="0" presId="urn:microsoft.com/office/officeart/2018/2/layout/IconVerticalSolidList"/>
    <dgm:cxn modelId="{247FA0ED-D8EA-8748-AF34-465B83B5A6B4}" type="presOf" srcId="{851B10B1-16F1-4A48-A044-51A705ADD703}" destId="{A5AB1DCB-3084-E34B-AC7C-14F817D11874}" srcOrd="0" destOrd="0" presId="urn:microsoft.com/office/officeart/2018/2/layout/IconVerticalSolidList"/>
    <dgm:cxn modelId="{E6F851FE-3F86-433C-8738-2497465B5D6B}" type="presOf" srcId="{86927350-97CE-4353-97EA-AAD205ED952B}" destId="{FCB2C898-70D8-4CF2-97B9-2A54B975870F}" srcOrd="0" destOrd="0" presId="urn:microsoft.com/office/officeart/2018/2/layout/IconVerticalSolidList"/>
    <dgm:cxn modelId="{EE88318B-AF84-413B-93F7-7E09F53CD453}" type="presParOf" srcId="{C3959287-582C-4D5C-B0A4-232A50734255}" destId="{AEA9557F-AD2D-4587-8AB4-7AF04E03C157}" srcOrd="0" destOrd="0" presId="urn:microsoft.com/office/officeart/2018/2/layout/IconVerticalSolidList"/>
    <dgm:cxn modelId="{FD96F1F8-8044-456E-81A3-2801B708557D}" type="presParOf" srcId="{AEA9557F-AD2D-4587-8AB4-7AF04E03C157}" destId="{A3A6FB8E-E681-4535-A6DF-C2353C1BB3A0}" srcOrd="0" destOrd="0" presId="urn:microsoft.com/office/officeart/2018/2/layout/IconVerticalSolidList"/>
    <dgm:cxn modelId="{CF217CC0-EC68-48D4-BE21-5671666B21D6}" type="presParOf" srcId="{AEA9557F-AD2D-4587-8AB4-7AF04E03C157}" destId="{3FC6D78A-1117-444F-B368-6C2853EFFE62}" srcOrd="1" destOrd="0" presId="urn:microsoft.com/office/officeart/2018/2/layout/IconVerticalSolidList"/>
    <dgm:cxn modelId="{D6828F4E-9293-4B92-9D11-7ECFDC29F0A9}" type="presParOf" srcId="{AEA9557F-AD2D-4587-8AB4-7AF04E03C157}" destId="{6A4C9B75-6FD0-4255-A35B-06E35B8C1629}" srcOrd="2" destOrd="0" presId="urn:microsoft.com/office/officeart/2018/2/layout/IconVerticalSolidList"/>
    <dgm:cxn modelId="{4FA21D32-A2B6-477E-8B2B-637B70C34C76}" type="presParOf" srcId="{AEA9557F-AD2D-4587-8AB4-7AF04E03C157}" destId="{6BDEA200-57DE-459A-9101-25B87943C99F}" srcOrd="3" destOrd="0" presId="urn:microsoft.com/office/officeart/2018/2/layout/IconVerticalSolidList"/>
    <dgm:cxn modelId="{BDE4D38F-F23E-4801-B0AD-F430FE840925}" type="presParOf" srcId="{AEA9557F-AD2D-4587-8AB4-7AF04E03C157}" destId="{E6AE1513-5D31-427D-9DA9-C11B7DF38B74}" srcOrd="4" destOrd="0" presId="urn:microsoft.com/office/officeart/2018/2/layout/IconVerticalSolidList"/>
    <dgm:cxn modelId="{01F5D408-84E9-4369-AD85-C54E4FD4EE98}" type="presParOf" srcId="{C3959287-582C-4D5C-B0A4-232A50734255}" destId="{105F22CE-23C9-4CDB-A001-E3BB4F8193A1}" srcOrd="1" destOrd="0" presId="urn:microsoft.com/office/officeart/2018/2/layout/IconVerticalSolidList"/>
    <dgm:cxn modelId="{45D76836-8030-E646-9113-97FC80C3BE43}" type="presParOf" srcId="{C3959287-582C-4D5C-B0A4-232A50734255}" destId="{9D933467-6CD7-854F-8B7D-F315394CDCC1}" srcOrd="2" destOrd="0" presId="urn:microsoft.com/office/officeart/2018/2/layout/IconVerticalSolidList"/>
    <dgm:cxn modelId="{CD15B5D2-CC5B-C643-B757-DE73C3717CCF}" type="presParOf" srcId="{9D933467-6CD7-854F-8B7D-F315394CDCC1}" destId="{43898CDC-F793-B647-B1A2-0D47E9BFECEC}" srcOrd="0" destOrd="0" presId="urn:microsoft.com/office/officeart/2018/2/layout/IconVerticalSolidList"/>
    <dgm:cxn modelId="{A2500C19-6223-1A4C-86EA-2479D090EC9A}" type="presParOf" srcId="{9D933467-6CD7-854F-8B7D-F315394CDCC1}" destId="{80B165FA-3FD9-4A4B-8125-64ED9B2C8C58}" srcOrd="1" destOrd="0" presId="urn:microsoft.com/office/officeart/2018/2/layout/IconVerticalSolidList"/>
    <dgm:cxn modelId="{1F18842D-1AFD-B74D-AEF9-6E11B1B7D3B4}" type="presParOf" srcId="{9D933467-6CD7-854F-8B7D-F315394CDCC1}" destId="{3EECDD9C-567E-4E49-8A76-BB894EA1ADF0}" srcOrd="2" destOrd="0" presId="urn:microsoft.com/office/officeart/2018/2/layout/IconVerticalSolidList"/>
    <dgm:cxn modelId="{EDCF755C-6AB7-1D46-AB49-57682E6D2F72}" type="presParOf" srcId="{9D933467-6CD7-854F-8B7D-F315394CDCC1}" destId="{0A337918-E3ED-B746-827C-2DB6F3349654}" srcOrd="3" destOrd="0" presId="urn:microsoft.com/office/officeart/2018/2/layout/IconVerticalSolidList"/>
    <dgm:cxn modelId="{DC7353F3-1BC7-D943-ACCE-06AEC2E79D5D}" type="presParOf" srcId="{9D933467-6CD7-854F-8B7D-F315394CDCC1}" destId="{A5AB1DCB-3084-E34B-AC7C-14F817D11874}" srcOrd="4" destOrd="0" presId="urn:microsoft.com/office/officeart/2018/2/layout/IconVerticalSolidList"/>
    <dgm:cxn modelId="{E41CD6BE-B514-7949-A89D-2BCFB9E56AE8}" type="presParOf" srcId="{C3959287-582C-4D5C-B0A4-232A50734255}" destId="{791CDC0B-551B-7B47-A332-2A42BF8BA7E7}" srcOrd="3" destOrd="0" presId="urn:microsoft.com/office/officeart/2018/2/layout/IconVerticalSolidList"/>
    <dgm:cxn modelId="{59F82710-A5E4-4AB1-AB71-DCCC9A6715E1}" type="presParOf" srcId="{C3959287-582C-4D5C-B0A4-232A50734255}" destId="{798402B6-4CCB-45D2-A18B-BD47037215BB}" srcOrd="4" destOrd="0" presId="urn:microsoft.com/office/officeart/2018/2/layout/IconVerticalSolidList"/>
    <dgm:cxn modelId="{C7381AD8-F590-42F9-ABA0-BAE070818099}" type="presParOf" srcId="{798402B6-4CCB-45D2-A18B-BD47037215BB}" destId="{76A9E6A5-9FB9-4C42-AD84-FC25CBDF4747}" srcOrd="0" destOrd="0" presId="urn:microsoft.com/office/officeart/2018/2/layout/IconVerticalSolidList"/>
    <dgm:cxn modelId="{883B583F-5BB8-488F-8F45-151B7EFFB81A}" type="presParOf" srcId="{798402B6-4CCB-45D2-A18B-BD47037215BB}" destId="{043834AB-7721-44A0-BDC9-BA65943D8ECE}" srcOrd="1" destOrd="0" presId="urn:microsoft.com/office/officeart/2018/2/layout/IconVerticalSolidList"/>
    <dgm:cxn modelId="{B6982A20-329B-4B31-9D92-406442583E15}" type="presParOf" srcId="{798402B6-4CCB-45D2-A18B-BD47037215BB}" destId="{E6674850-142A-40DD-989A-372C44661D87}" srcOrd="2" destOrd="0" presId="urn:microsoft.com/office/officeart/2018/2/layout/IconVerticalSolidList"/>
    <dgm:cxn modelId="{2C4664A4-7A2E-4C52-98A8-5C5954BC5BDE}" type="presParOf" srcId="{798402B6-4CCB-45D2-A18B-BD47037215BB}" destId="{755B5B0B-5CD2-45E9-A78C-D453CDCB1470}" srcOrd="3" destOrd="0" presId="urn:microsoft.com/office/officeart/2018/2/layout/IconVerticalSolidList"/>
    <dgm:cxn modelId="{8AC7F65A-2301-4FF8-89B5-6AABC999AE3B}" type="presParOf" srcId="{798402B6-4CCB-45D2-A18B-BD47037215BB}" destId="{09C74DC0-E9D3-4395-B6FB-EE5AB5F5B803}" srcOrd="4" destOrd="0" presId="urn:microsoft.com/office/officeart/2018/2/layout/IconVerticalSolidList"/>
    <dgm:cxn modelId="{641A34C1-D442-4EC2-B183-EB95AB4E126A}" type="presParOf" srcId="{C3959287-582C-4D5C-B0A4-232A50734255}" destId="{C916B72D-894D-4A41-9740-23ECE7E146C2}" srcOrd="5" destOrd="0" presId="urn:microsoft.com/office/officeart/2018/2/layout/IconVerticalSolidList"/>
    <dgm:cxn modelId="{3F4A6925-46B6-4454-8606-108117592ED3}" type="presParOf" srcId="{C3959287-582C-4D5C-B0A4-232A50734255}" destId="{03273901-1C75-4C8F-91F2-396D9CE0422F}" srcOrd="6" destOrd="0" presId="urn:microsoft.com/office/officeart/2018/2/layout/IconVerticalSolidList"/>
    <dgm:cxn modelId="{2F3B35D7-5CED-426B-B6C7-5AB0D67994B6}" type="presParOf" srcId="{03273901-1C75-4C8F-91F2-396D9CE0422F}" destId="{9F134BDA-445B-4E41-8D62-6F999D29F467}" srcOrd="0" destOrd="0" presId="urn:microsoft.com/office/officeart/2018/2/layout/IconVerticalSolidList"/>
    <dgm:cxn modelId="{CF577675-3271-4D0A-9F2A-D507718A24AC}" type="presParOf" srcId="{03273901-1C75-4C8F-91F2-396D9CE0422F}" destId="{9666F441-5208-4D21-B4C5-8E8F1455A9E8}" srcOrd="1" destOrd="0" presId="urn:microsoft.com/office/officeart/2018/2/layout/IconVerticalSolidList"/>
    <dgm:cxn modelId="{E87020A5-9620-40FA-AB4B-414CEB7A358F}" type="presParOf" srcId="{03273901-1C75-4C8F-91F2-396D9CE0422F}" destId="{0FA5A71C-C30C-475E-99BD-CE4E760F3706}" srcOrd="2" destOrd="0" presId="urn:microsoft.com/office/officeart/2018/2/layout/IconVerticalSolidList"/>
    <dgm:cxn modelId="{76075A29-806A-4265-BC8B-EB571FCAE67C}" type="presParOf" srcId="{03273901-1C75-4C8F-91F2-396D9CE0422F}" destId="{FCB2C898-70D8-4CF2-97B9-2A54B975870F}" srcOrd="3" destOrd="0" presId="urn:microsoft.com/office/officeart/2018/2/layout/IconVerticalSolidList"/>
    <dgm:cxn modelId="{B1B0E7D3-27E1-4A2C-A5FA-934AE77AD38C}" type="presParOf" srcId="{03273901-1C75-4C8F-91F2-396D9CE0422F}" destId="{B1B09461-7003-4E85-AC36-48ED87C4F74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9858E1-664E-496E-B601-8CEB0EEB9026}"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2E354DF2-651A-40E3-8D51-9EAADBB62393}">
      <dgm:prSet/>
      <dgm:spPr/>
      <dgm:t>
        <a:bodyPr/>
        <a:lstStyle/>
        <a:p>
          <a:pPr>
            <a:defRPr b="1"/>
          </a:pPr>
          <a:r>
            <a:rPr lang="en-US" dirty="0"/>
            <a:t>Commercialization and Offering</a:t>
          </a:r>
        </a:p>
      </dgm:t>
    </dgm:pt>
    <dgm:pt modelId="{7D24340F-9F60-47C3-9C52-D3EDBA080A20}" type="parTrans" cxnId="{0156F720-3902-432E-BC3C-1A068CB30D8A}">
      <dgm:prSet/>
      <dgm:spPr/>
      <dgm:t>
        <a:bodyPr/>
        <a:lstStyle/>
        <a:p>
          <a:endParaRPr lang="en-US"/>
        </a:p>
      </dgm:t>
    </dgm:pt>
    <dgm:pt modelId="{5668C7AA-BABE-4FD2-AA6A-161505F4B2C5}" type="sibTrans" cxnId="{0156F720-3902-432E-BC3C-1A068CB30D8A}">
      <dgm:prSet/>
      <dgm:spPr/>
      <dgm:t>
        <a:bodyPr/>
        <a:lstStyle/>
        <a:p>
          <a:endParaRPr lang="en-US"/>
        </a:p>
      </dgm:t>
    </dgm:pt>
    <dgm:pt modelId="{AD62D1E5-7936-4EAF-8FE0-B1313DC23CCA}">
      <dgm:prSet/>
      <dgm:spPr/>
      <dgm:t>
        <a:bodyPr/>
        <a:lstStyle/>
        <a:p>
          <a:r>
            <a:rPr lang="en-US"/>
            <a:t>Drive utilization and sales assets around the platform</a:t>
          </a:r>
        </a:p>
      </dgm:t>
    </dgm:pt>
    <dgm:pt modelId="{F37F4873-1CDA-4433-B835-335A7280230F}" type="parTrans" cxnId="{3F22073D-7D91-431E-81F0-47CEF0F347D9}">
      <dgm:prSet/>
      <dgm:spPr/>
      <dgm:t>
        <a:bodyPr/>
        <a:lstStyle/>
        <a:p>
          <a:endParaRPr lang="en-US"/>
        </a:p>
      </dgm:t>
    </dgm:pt>
    <dgm:pt modelId="{40660FEE-E872-4366-A1E9-6A51210895C1}" type="sibTrans" cxnId="{3F22073D-7D91-431E-81F0-47CEF0F347D9}">
      <dgm:prSet/>
      <dgm:spPr/>
      <dgm:t>
        <a:bodyPr/>
        <a:lstStyle/>
        <a:p>
          <a:endParaRPr lang="en-US"/>
        </a:p>
      </dgm:t>
    </dgm:pt>
    <dgm:pt modelId="{AF301BA1-DCB0-4DD1-A395-5C9E5AEA8963}">
      <dgm:prSet/>
      <dgm:spPr/>
      <dgm:t>
        <a:bodyPr/>
        <a:lstStyle/>
        <a:p>
          <a:pPr>
            <a:defRPr b="1"/>
          </a:pPr>
          <a:r>
            <a:rPr lang="en-US"/>
            <a:t>Code Contribution</a:t>
          </a:r>
        </a:p>
      </dgm:t>
    </dgm:pt>
    <dgm:pt modelId="{AB93D86A-28F7-45E7-990C-014CA2A3BF16}" type="parTrans" cxnId="{7E7A068E-CCE6-40D3-B71C-38CF5AAEBCDA}">
      <dgm:prSet/>
      <dgm:spPr/>
      <dgm:t>
        <a:bodyPr/>
        <a:lstStyle/>
        <a:p>
          <a:endParaRPr lang="en-US"/>
        </a:p>
      </dgm:t>
    </dgm:pt>
    <dgm:pt modelId="{D435A021-41BF-4AD6-B73E-652329DD8A55}" type="sibTrans" cxnId="{7E7A068E-CCE6-40D3-B71C-38CF5AAEBCDA}">
      <dgm:prSet/>
      <dgm:spPr/>
      <dgm:t>
        <a:bodyPr/>
        <a:lstStyle/>
        <a:p>
          <a:endParaRPr lang="en-US"/>
        </a:p>
      </dgm:t>
    </dgm:pt>
    <dgm:pt modelId="{0A5B61EB-39F9-4116-827D-9B140AE928C1}">
      <dgm:prSet/>
      <dgm:spPr/>
      <dgm:t>
        <a:bodyPr/>
        <a:lstStyle/>
        <a:p>
          <a:r>
            <a:rPr lang="en-US"/>
            <a:t>Partners that contribute code to the open-source solution</a:t>
          </a:r>
        </a:p>
      </dgm:t>
    </dgm:pt>
    <dgm:pt modelId="{F3EB3CA6-A2A9-4781-914F-F87F3E31FA1C}" type="parTrans" cxnId="{69D7CEFA-44D3-47DC-88C1-D803468EBDA2}">
      <dgm:prSet/>
      <dgm:spPr/>
      <dgm:t>
        <a:bodyPr/>
        <a:lstStyle/>
        <a:p>
          <a:endParaRPr lang="en-US"/>
        </a:p>
      </dgm:t>
    </dgm:pt>
    <dgm:pt modelId="{792F5A58-48B1-480C-A2DE-769C69E211E3}" type="sibTrans" cxnId="{69D7CEFA-44D3-47DC-88C1-D803468EBDA2}">
      <dgm:prSet/>
      <dgm:spPr/>
      <dgm:t>
        <a:bodyPr/>
        <a:lstStyle/>
        <a:p>
          <a:endParaRPr lang="en-US"/>
        </a:p>
      </dgm:t>
    </dgm:pt>
    <dgm:pt modelId="{CE777AE0-A6BB-446B-BB9A-CF6BC5A283AA}">
      <dgm:prSet/>
      <dgm:spPr/>
      <dgm:t>
        <a:bodyPr/>
        <a:lstStyle/>
        <a:p>
          <a:pPr>
            <a:defRPr b="1"/>
          </a:pPr>
          <a:r>
            <a:rPr lang="en-US"/>
            <a:t>Technical Support</a:t>
          </a:r>
        </a:p>
      </dgm:t>
    </dgm:pt>
    <dgm:pt modelId="{10D9F52E-7B46-42E5-B1E5-EAC19A7BE363}" type="parTrans" cxnId="{B4D4DB78-5ED7-4C68-B8F9-BF32C1A1632F}">
      <dgm:prSet/>
      <dgm:spPr/>
      <dgm:t>
        <a:bodyPr/>
        <a:lstStyle/>
        <a:p>
          <a:endParaRPr lang="en-US"/>
        </a:p>
      </dgm:t>
    </dgm:pt>
    <dgm:pt modelId="{B69D72E3-1631-4155-B7C3-EC1752ABA610}" type="sibTrans" cxnId="{B4D4DB78-5ED7-4C68-B8F9-BF32C1A1632F}">
      <dgm:prSet/>
      <dgm:spPr/>
      <dgm:t>
        <a:bodyPr/>
        <a:lstStyle/>
        <a:p>
          <a:endParaRPr lang="en-US"/>
        </a:p>
      </dgm:t>
    </dgm:pt>
    <dgm:pt modelId="{FC22DBBA-3849-465B-8785-A2DE824FE549}">
      <dgm:prSet/>
      <dgm:spPr/>
      <dgm:t>
        <a:bodyPr/>
        <a:lstStyle/>
        <a:p>
          <a:r>
            <a:rPr lang="en-US"/>
            <a:t>Provide technical support for the platform</a:t>
          </a:r>
        </a:p>
      </dgm:t>
    </dgm:pt>
    <dgm:pt modelId="{3786DEF4-9CE8-4D95-8DD8-377BAF134410}" type="parTrans" cxnId="{650FC30C-4A38-4DD1-A73D-42FD0E40ED9F}">
      <dgm:prSet/>
      <dgm:spPr/>
      <dgm:t>
        <a:bodyPr/>
        <a:lstStyle/>
        <a:p>
          <a:endParaRPr lang="en-US"/>
        </a:p>
      </dgm:t>
    </dgm:pt>
    <dgm:pt modelId="{1E8A3DE8-53B2-4B97-9ABB-CF15A20FF03A}" type="sibTrans" cxnId="{650FC30C-4A38-4DD1-A73D-42FD0E40ED9F}">
      <dgm:prSet/>
      <dgm:spPr/>
      <dgm:t>
        <a:bodyPr/>
        <a:lstStyle/>
        <a:p>
          <a:endParaRPr lang="en-US"/>
        </a:p>
      </dgm:t>
    </dgm:pt>
    <dgm:pt modelId="{429A27B7-0E82-494C-ABCE-90B45857B648}">
      <dgm:prSet/>
      <dgm:spPr/>
      <dgm:t>
        <a:bodyPr/>
        <a:lstStyle/>
        <a:p>
          <a:pPr>
            <a:defRPr b="1"/>
          </a:pPr>
          <a:r>
            <a:rPr lang="en-US"/>
            <a:t>Consulting Services</a:t>
          </a:r>
        </a:p>
      </dgm:t>
    </dgm:pt>
    <dgm:pt modelId="{96479ABF-6161-4B72-8BDA-CC5735D60AE2}" type="parTrans" cxnId="{F8FEA41B-C961-4B92-A149-DAFB2AEBF1CC}">
      <dgm:prSet/>
      <dgm:spPr/>
      <dgm:t>
        <a:bodyPr/>
        <a:lstStyle/>
        <a:p>
          <a:endParaRPr lang="en-US"/>
        </a:p>
      </dgm:t>
    </dgm:pt>
    <dgm:pt modelId="{359D850F-813B-4112-834B-ACDD40639AE6}" type="sibTrans" cxnId="{F8FEA41B-C961-4B92-A149-DAFB2AEBF1CC}">
      <dgm:prSet/>
      <dgm:spPr/>
      <dgm:t>
        <a:bodyPr/>
        <a:lstStyle/>
        <a:p>
          <a:endParaRPr lang="en-US"/>
        </a:p>
      </dgm:t>
    </dgm:pt>
    <dgm:pt modelId="{C6D7B864-3D69-44E7-9123-70473DAF572C}">
      <dgm:prSet/>
      <dgm:spPr/>
      <dgm:t>
        <a:bodyPr/>
        <a:lstStyle/>
        <a:p>
          <a:r>
            <a:rPr lang="en-US"/>
            <a:t>Offer consulting services related to the open-source solution</a:t>
          </a:r>
        </a:p>
      </dgm:t>
    </dgm:pt>
    <dgm:pt modelId="{451E5663-B76C-4C74-83E1-4E09A22308EB}" type="parTrans" cxnId="{A6657160-7009-4DF1-8713-29425A08B3C6}">
      <dgm:prSet/>
      <dgm:spPr/>
      <dgm:t>
        <a:bodyPr/>
        <a:lstStyle/>
        <a:p>
          <a:endParaRPr lang="en-US"/>
        </a:p>
      </dgm:t>
    </dgm:pt>
    <dgm:pt modelId="{7DD8528B-A24C-4B92-AEA2-E7D90D9BD276}" type="sibTrans" cxnId="{A6657160-7009-4DF1-8713-29425A08B3C6}">
      <dgm:prSet/>
      <dgm:spPr/>
      <dgm:t>
        <a:bodyPr/>
        <a:lstStyle/>
        <a:p>
          <a:endParaRPr lang="en-US"/>
        </a:p>
      </dgm:t>
    </dgm:pt>
    <dgm:pt modelId="{26AF231C-CD93-4CA5-AEC4-CF1506E63663}">
      <dgm:prSet/>
      <dgm:spPr/>
      <dgm:t>
        <a:bodyPr/>
        <a:lstStyle/>
        <a:p>
          <a:pPr>
            <a:defRPr b="1"/>
          </a:pPr>
          <a:r>
            <a:rPr lang="en-US"/>
            <a:t>Integration</a:t>
          </a:r>
        </a:p>
      </dgm:t>
    </dgm:pt>
    <dgm:pt modelId="{C337FE0D-0791-4B56-AB9D-1BD6D45023FE}" type="parTrans" cxnId="{5A137A53-578A-41A0-B454-9F3DC269F75C}">
      <dgm:prSet/>
      <dgm:spPr/>
      <dgm:t>
        <a:bodyPr/>
        <a:lstStyle/>
        <a:p>
          <a:endParaRPr lang="en-US"/>
        </a:p>
      </dgm:t>
    </dgm:pt>
    <dgm:pt modelId="{4AB822A1-9483-4622-AE57-9263C22B1F35}" type="sibTrans" cxnId="{5A137A53-578A-41A0-B454-9F3DC269F75C}">
      <dgm:prSet/>
      <dgm:spPr/>
      <dgm:t>
        <a:bodyPr/>
        <a:lstStyle/>
        <a:p>
          <a:endParaRPr lang="en-US"/>
        </a:p>
      </dgm:t>
    </dgm:pt>
    <dgm:pt modelId="{EF1352D8-01EC-42BC-B867-C7DBCADFECF4}">
      <dgm:prSet/>
      <dgm:spPr/>
      <dgm:t>
        <a:bodyPr/>
        <a:lstStyle/>
        <a:p>
          <a:r>
            <a:rPr lang="en-US"/>
            <a:t>Integrate the open-source solution into their own offerings</a:t>
          </a:r>
        </a:p>
      </dgm:t>
    </dgm:pt>
    <dgm:pt modelId="{68CD1184-6CF3-471D-AD4D-696262320335}" type="parTrans" cxnId="{AB4641DF-467F-480F-A373-CCF3FBEDEC00}">
      <dgm:prSet/>
      <dgm:spPr/>
      <dgm:t>
        <a:bodyPr/>
        <a:lstStyle/>
        <a:p>
          <a:endParaRPr lang="en-US"/>
        </a:p>
      </dgm:t>
    </dgm:pt>
    <dgm:pt modelId="{C9F00D48-2B17-4D25-BBE3-84B4EEA90CF1}" type="sibTrans" cxnId="{AB4641DF-467F-480F-A373-CCF3FBEDEC00}">
      <dgm:prSet/>
      <dgm:spPr/>
      <dgm:t>
        <a:bodyPr/>
        <a:lstStyle/>
        <a:p>
          <a:endParaRPr lang="en-US"/>
        </a:p>
      </dgm:t>
    </dgm:pt>
    <dgm:pt modelId="{953926FC-210E-4798-9340-59051E6F6041}" type="pres">
      <dgm:prSet presAssocID="{3B9858E1-664E-496E-B601-8CEB0EEB9026}" presName="root" presStyleCnt="0">
        <dgm:presLayoutVars>
          <dgm:dir/>
          <dgm:resizeHandles val="exact"/>
        </dgm:presLayoutVars>
      </dgm:prSet>
      <dgm:spPr/>
    </dgm:pt>
    <dgm:pt modelId="{4E783176-548D-4E0C-931F-802FCE5A3199}" type="pres">
      <dgm:prSet presAssocID="{2E354DF2-651A-40E3-8D51-9EAADBB62393}" presName="compNode" presStyleCnt="0"/>
      <dgm:spPr/>
    </dgm:pt>
    <dgm:pt modelId="{F8F9DAAB-80C1-4593-AA5B-3C3022D7FF1D}" type="pres">
      <dgm:prSet presAssocID="{2E354DF2-651A-40E3-8D51-9EAADBB62393}"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Gears"/>
        </a:ext>
      </dgm:extLst>
    </dgm:pt>
    <dgm:pt modelId="{7CA4F068-F01C-44D4-8D40-E66768A331C4}" type="pres">
      <dgm:prSet presAssocID="{2E354DF2-651A-40E3-8D51-9EAADBB62393}" presName="iconSpace" presStyleCnt="0"/>
      <dgm:spPr/>
    </dgm:pt>
    <dgm:pt modelId="{1236C299-9434-4318-A4C1-FE57E6330C27}" type="pres">
      <dgm:prSet presAssocID="{2E354DF2-651A-40E3-8D51-9EAADBB62393}" presName="parTx" presStyleLbl="revTx" presStyleIdx="0" presStyleCnt="10" custScaleX="108901">
        <dgm:presLayoutVars>
          <dgm:chMax val="0"/>
          <dgm:chPref val="0"/>
        </dgm:presLayoutVars>
      </dgm:prSet>
      <dgm:spPr/>
    </dgm:pt>
    <dgm:pt modelId="{BE260952-8AFA-4166-ADF6-9117BD09E157}" type="pres">
      <dgm:prSet presAssocID="{2E354DF2-651A-40E3-8D51-9EAADBB62393}" presName="txSpace" presStyleCnt="0"/>
      <dgm:spPr/>
    </dgm:pt>
    <dgm:pt modelId="{0ADC0B18-E8E8-4759-AA05-53B023B893A8}" type="pres">
      <dgm:prSet presAssocID="{2E354DF2-651A-40E3-8D51-9EAADBB62393}" presName="desTx" presStyleLbl="revTx" presStyleIdx="1" presStyleCnt="10">
        <dgm:presLayoutVars/>
      </dgm:prSet>
      <dgm:spPr/>
    </dgm:pt>
    <dgm:pt modelId="{D0C8601A-C688-4795-8DC3-37F1C21830BF}" type="pres">
      <dgm:prSet presAssocID="{5668C7AA-BABE-4FD2-AA6A-161505F4B2C5}" presName="sibTrans" presStyleCnt="0"/>
      <dgm:spPr/>
    </dgm:pt>
    <dgm:pt modelId="{B970F015-EC02-4B33-9FE3-8557918CC533}" type="pres">
      <dgm:prSet presAssocID="{AF301BA1-DCB0-4DD1-A395-5C9E5AEA8963}" presName="compNode" presStyleCnt="0"/>
      <dgm:spPr/>
    </dgm:pt>
    <dgm:pt modelId="{43081B7D-150D-4160-9623-5C0C96847C2F}" type="pres">
      <dgm:prSet presAssocID="{AF301BA1-DCB0-4DD1-A395-5C9E5AEA8963}"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10634743-1830-4A7C-AACC-1499DAFC23B5}" type="pres">
      <dgm:prSet presAssocID="{AF301BA1-DCB0-4DD1-A395-5C9E5AEA8963}" presName="iconSpace" presStyleCnt="0"/>
      <dgm:spPr/>
    </dgm:pt>
    <dgm:pt modelId="{0FF6F99E-B352-4D82-AE6E-CBA1CD9FD82F}" type="pres">
      <dgm:prSet presAssocID="{AF301BA1-DCB0-4DD1-A395-5C9E5AEA8963}" presName="parTx" presStyleLbl="revTx" presStyleIdx="2" presStyleCnt="10">
        <dgm:presLayoutVars>
          <dgm:chMax val="0"/>
          <dgm:chPref val="0"/>
        </dgm:presLayoutVars>
      </dgm:prSet>
      <dgm:spPr/>
    </dgm:pt>
    <dgm:pt modelId="{BE1D5A84-CE8C-4F8D-8F7A-3406362917B0}" type="pres">
      <dgm:prSet presAssocID="{AF301BA1-DCB0-4DD1-A395-5C9E5AEA8963}" presName="txSpace" presStyleCnt="0"/>
      <dgm:spPr/>
    </dgm:pt>
    <dgm:pt modelId="{4B514E3A-C2DE-4C48-83A4-A4677A04AFB1}" type="pres">
      <dgm:prSet presAssocID="{AF301BA1-DCB0-4DD1-A395-5C9E5AEA8963}" presName="desTx" presStyleLbl="revTx" presStyleIdx="3" presStyleCnt="10">
        <dgm:presLayoutVars/>
      </dgm:prSet>
      <dgm:spPr/>
    </dgm:pt>
    <dgm:pt modelId="{2C7AEF2F-0A70-4F0E-BE12-53C82EB61D92}" type="pres">
      <dgm:prSet presAssocID="{D435A021-41BF-4AD6-B73E-652329DD8A55}" presName="sibTrans" presStyleCnt="0"/>
      <dgm:spPr/>
    </dgm:pt>
    <dgm:pt modelId="{2808395D-726B-4551-899E-F204745DD7EF}" type="pres">
      <dgm:prSet presAssocID="{CE777AE0-A6BB-446B-BB9A-CF6BC5A283AA}" presName="compNode" presStyleCnt="0"/>
      <dgm:spPr/>
    </dgm:pt>
    <dgm:pt modelId="{8494BE84-9E78-4330-90EB-EDA9B5C81161}" type="pres">
      <dgm:prSet presAssocID="{CE777AE0-A6BB-446B-BB9A-CF6BC5A283AA}"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all center"/>
        </a:ext>
      </dgm:extLst>
    </dgm:pt>
    <dgm:pt modelId="{670E20A2-718E-4F44-9D45-288C0E769A3E}" type="pres">
      <dgm:prSet presAssocID="{CE777AE0-A6BB-446B-BB9A-CF6BC5A283AA}" presName="iconSpace" presStyleCnt="0"/>
      <dgm:spPr/>
    </dgm:pt>
    <dgm:pt modelId="{EEEE1E77-3490-4EA5-B417-0B9F0947B32A}" type="pres">
      <dgm:prSet presAssocID="{CE777AE0-A6BB-446B-BB9A-CF6BC5A283AA}" presName="parTx" presStyleLbl="revTx" presStyleIdx="4" presStyleCnt="10">
        <dgm:presLayoutVars>
          <dgm:chMax val="0"/>
          <dgm:chPref val="0"/>
        </dgm:presLayoutVars>
      </dgm:prSet>
      <dgm:spPr/>
    </dgm:pt>
    <dgm:pt modelId="{57A4873A-F93B-4A17-AE36-06BD357C9EAC}" type="pres">
      <dgm:prSet presAssocID="{CE777AE0-A6BB-446B-BB9A-CF6BC5A283AA}" presName="txSpace" presStyleCnt="0"/>
      <dgm:spPr/>
    </dgm:pt>
    <dgm:pt modelId="{20B443D3-E19B-4630-A047-7040A8FDBFB5}" type="pres">
      <dgm:prSet presAssocID="{CE777AE0-A6BB-446B-BB9A-CF6BC5A283AA}" presName="desTx" presStyleLbl="revTx" presStyleIdx="5" presStyleCnt="10">
        <dgm:presLayoutVars/>
      </dgm:prSet>
      <dgm:spPr/>
    </dgm:pt>
    <dgm:pt modelId="{CABB82CB-808C-4EEF-9F77-A8E5000406A4}" type="pres">
      <dgm:prSet presAssocID="{B69D72E3-1631-4155-B7C3-EC1752ABA610}" presName="sibTrans" presStyleCnt="0"/>
      <dgm:spPr/>
    </dgm:pt>
    <dgm:pt modelId="{1015DC1C-EB65-4DB2-91BC-36DE7CB87907}" type="pres">
      <dgm:prSet presAssocID="{429A27B7-0E82-494C-ABCE-90B45857B648}" presName="compNode" presStyleCnt="0"/>
      <dgm:spPr/>
    </dgm:pt>
    <dgm:pt modelId="{B3A8BE5A-C807-4127-AB32-4EF82BEA948C}" type="pres">
      <dgm:prSet presAssocID="{429A27B7-0E82-494C-ABCE-90B45857B648}"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2241DC6B-3A4A-4169-8518-0A518ED33688}" type="pres">
      <dgm:prSet presAssocID="{429A27B7-0E82-494C-ABCE-90B45857B648}" presName="iconSpace" presStyleCnt="0"/>
      <dgm:spPr/>
    </dgm:pt>
    <dgm:pt modelId="{2083B9F9-73EC-4A88-8DE0-93DC5B74786D}" type="pres">
      <dgm:prSet presAssocID="{429A27B7-0E82-494C-ABCE-90B45857B648}" presName="parTx" presStyleLbl="revTx" presStyleIdx="6" presStyleCnt="10">
        <dgm:presLayoutVars>
          <dgm:chMax val="0"/>
          <dgm:chPref val="0"/>
        </dgm:presLayoutVars>
      </dgm:prSet>
      <dgm:spPr/>
    </dgm:pt>
    <dgm:pt modelId="{69D88F72-B89C-4EFC-9822-08EFBBB9D37B}" type="pres">
      <dgm:prSet presAssocID="{429A27B7-0E82-494C-ABCE-90B45857B648}" presName="txSpace" presStyleCnt="0"/>
      <dgm:spPr/>
    </dgm:pt>
    <dgm:pt modelId="{8B883155-58E0-4F99-B908-759A84515CF7}" type="pres">
      <dgm:prSet presAssocID="{429A27B7-0E82-494C-ABCE-90B45857B648}" presName="desTx" presStyleLbl="revTx" presStyleIdx="7" presStyleCnt="10">
        <dgm:presLayoutVars/>
      </dgm:prSet>
      <dgm:spPr/>
    </dgm:pt>
    <dgm:pt modelId="{243B1710-20D1-4EAA-A1DB-552EE184A9D7}" type="pres">
      <dgm:prSet presAssocID="{359D850F-813B-4112-834B-ACDD40639AE6}" presName="sibTrans" presStyleCnt="0"/>
      <dgm:spPr/>
    </dgm:pt>
    <dgm:pt modelId="{2AF2078F-9962-48CC-8133-F56ADCE0A12B}" type="pres">
      <dgm:prSet presAssocID="{26AF231C-CD93-4CA5-AEC4-CF1506E63663}" presName="compNode" presStyleCnt="0"/>
      <dgm:spPr/>
    </dgm:pt>
    <dgm:pt modelId="{3DA387AA-495D-464B-9E18-56B5EDD45506}" type="pres">
      <dgm:prSet presAssocID="{26AF231C-CD93-4CA5-AEC4-CF1506E63663}"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C1143863-0111-47F7-8ED0-57A8D10F5854}" type="pres">
      <dgm:prSet presAssocID="{26AF231C-CD93-4CA5-AEC4-CF1506E63663}" presName="iconSpace" presStyleCnt="0"/>
      <dgm:spPr/>
    </dgm:pt>
    <dgm:pt modelId="{A381407C-6C5D-412B-BDE4-7CA4562F908A}" type="pres">
      <dgm:prSet presAssocID="{26AF231C-CD93-4CA5-AEC4-CF1506E63663}" presName="parTx" presStyleLbl="revTx" presStyleIdx="8" presStyleCnt="10">
        <dgm:presLayoutVars>
          <dgm:chMax val="0"/>
          <dgm:chPref val="0"/>
        </dgm:presLayoutVars>
      </dgm:prSet>
      <dgm:spPr/>
    </dgm:pt>
    <dgm:pt modelId="{388FC3BA-9ADC-4F84-BD19-BDD43C615A5E}" type="pres">
      <dgm:prSet presAssocID="{26AF231C-CD93-4CA5-AEC4-CF1506E63663}" presName="txSpace" presStyleCnt="0"/>
      <dgm:spPr/>
    </dgm:pt>
    <dgm:pt modelId="{4E99DB06-7F70-4D7E-B543-BFF819D15CDF}" type="pres">
      <dgm:prSet presAssocID="{26AF231C-CD93-4CA5-AEC4-CF1506E63663}" presName="desTx" presStyleLbl="revTx" presStyleIdx="9" presStyleCnt="10">
        <dgm:presLayoutVars/>
      </dgm:prSet>
      <dgm:spPr/>
    </dgm:pt>
  </dgm:ptLst>
  <dgm:cxnLst>
    <dgm:cxn modelId="{650FC30C-4A38-4DD1-A73D-42FD0E40ED9F}" srcId="{CE777AE0-A6BB-446B-BB9A-CF6BC5A283AA}" destId="{FC22DBBA-3849-465B-8785-A2DE824FE549}" srcOrd="0" destOrd="0" parTransId="{3786DEF4-9CE8-4D95-8DD8-377BAF134410}" sibTransId="{1E8A3DE8-53B2-4B97-9ABB-CF15A20FF03A}"/>
    <dgm:cxn modelId="{F8FEA41B-C961-4B92-A149-DAFB2AEBF1CC}" srcId="{3B9858E1-664E-496E-B601-8CEB0EEB9026}" destId="{429A27B7-0E82-494C-ABCE-90B45857B648}" srcOrd="3" destOrd="0" parTransId="{96479ABF-6161-4B72-8BDA-CC5735D60AE2}" sibTransId="{359D850F-813B-4112-834B-ACDD40639AE6}"/>
    <dgm:cxn modelId="{0156F720-3902-432E-BC3C-1A068CB30D8A}" srcId="{3B9858E1-664E-496E-B601-8CEB0EEB9026}" destId="{2E354DF2-651A-40E3-8D51-9EAADBB62393}" srcOrd="0" destOrd="0" parTransId="{7D24340F-9F60-47C3-9C52-D3EDBA080A20}" sibTransId="{5668C7AA-BABE-4FD2-AA6A-161505F4B2C5}"/>
    <dgm:cxn modelId="{3F22073D-7D91-431E-81F0-47CEF0F347D9}" srcId="{2E354DF2-651A-40E3-8D51-9EAADBB62393}" destId="{AD62D1E5-7936-4EAF-8FE0-B1313DC23CCA}" srcOrd="0" destOrd="0" parTransId="{F37F4873-1CDA-4433-B835-335A7280230F}" sibTransId="{40660FEE-E872-4366-A1E9-6A51210895C1}"/>
    <dgm:cxn modelId="{E69A6A5F-E462-3442-B10C-7E6CA5EB89C9}" type="presOf" srcId="{C6D7B864-3D69-44E7-9123-70473DAF572C}" destId="{8B883155-58E0-4F99-B908-759A84515CF7}" srcOrd="0" destOrd="0" presId="urn:microsoft.com/office/officeart/2018/5/layout/CenteredIconLabelDescriptionList"/>
    <dgm:cxn modelId="{A6657160-7009-4DF1-8713-29425A08B3C6}" srcId="{429A27B7-0E82-494C-ABCE-90B45857B648}" destId="{C6D7B864-3D69-44E7-9123-70473DAF572C}" srcOrd="0" destOrd="0" parTransId="{451E5663-B76C-4C74-83E1-4E09A22308EB}" sibTransId="{7DD8528B-A24C-4B92-AEA2-E7D90D9BD276}"/>
    <dgm:cxn modelId="{F014A260-4EDB-7D44-92EC-14C46F002143}" type="presOf" srcId="{2E354DF2-651A-40E3-8D51-9EAADBB62393}" destId="{1236C299-9434-4318-A4C1-FE57E6330C27}" srcOrd="0" destOrd="0" presId="urn:microsoft.com/office/officeart/2018/5/layout/CenteredIconLabelDescriptionList"/>
    <dgm:cxn modelId="{72358862-6C3A-034F-BB91-468C82187876}" type="presOf" srcId="{CE777AE0-A6BB-446B-BB9A-CF6BC5A283AA}" destId="{EEEE1E77-3490-4EA5-B417-0B9F0947B32A}" srcOrd="0" destOrd="0" presId="urn:microsoft.com/office/officeart/2018/5/layout/CenteredIconLabelDescriptionList"/>
    <dgm:cxn modelId="{D7B74372-F597-1C47-B540-145D0F9B9566}" type="presOf" srcId="{429A27B7-0E82-494C-ABCE-90B45857B648}" destId="{2083B9F9-73EC-4A88-8DE0-93DC5B74786D}" srcOrd="0" destOrd="0" presId="urn:microsoft.com/office/officeart/2018/5/layout/CenteredIconLabelDescriptionList"/>
    <dgm:cxn modelId="{5A137A53-578A-41A0-B454-9F3DC269F75C}" srcId="{3B9858E1-664E-496E-B601-8CEB0EEB9026}" destId="{26AF231C-CD93-4CA5-AEC4-CF1506E63663}" srcOrd="4" destOrd="0" parTransId="{C337FE0D-0791-4B56-AB9D-1BD6D45023FE}" sibTransId="{4AB822A1-9483-4622-AE57-9263C22B1F35}"/>
    <dgm:cxn modelId="{B4D4DB78-5ED7-4C68-B8F9-BF32C1A1632F}" srcId="{3B9858E1-664E-496E-B601-8CEB0EEB9026}" destId="{CE777AE0-A6BB-446B-BB9A-CF6BC5A283AA}" srcOrd="2" destOrd="0" parTransId="{10D9F52E-7B46-42E5-B1E5-EAC19A7BE363}" sibTransId="{B69D72E3-1631-4155-B7C3-EC1752ABA610}"/>
    <dgm:cxn modelId="{AE255F7F-7A16-A547-A411-CA569CF88F25}" type="presOf" srcId="{3B9858E1-664E-496E-B601-8CEB0EEB9026}" destId="{953926FC-210E-4798-9340-59051E6F6041}" srcOrd="0" destOrd="0" presId="urn:microsoft.com/office/officeart/2018/5/layout/CenteredIconLabelDescriptionList"/>
    <dgm:cxn modelId="{B7654989-CD25-1D46-9D20-1337C7596A93}" type="presOf" srcId="{AF301BA1-DCB0-4DD1-A395-5C9E5AEA8963}" destId="{0FF6F99E-B352-4D82-AE6E-CBA1CD9FD82F}" srcOrd="0" destOrd="0" presId="urn:microsoft.com/office/officeart/2018/5/layout/CenteredIconLabelDescriptionList"/>
    <dgm:cxn modelId="{7E7A068E-CCE6-40D3-B71C-38CF5AAEBCDA}" srcId="{3B9858E1-664E-496E-B601-8CEB0EEB9026}" destId="{AF301BA1-DCB0-4DD1-A395-5C9E5AEA8963}" srcOrd="1" destOrd="0" parTransId="{AB93D86A-28F7-45E7-990C-014CA2A3BF16}" sibTransId="{D435A021-41BF-4AD6-B73E-652329DD8A55}"/>
    <dgm:cxn modelId="{F10E85A4-7972-0249-B23C-BF6249ED88DA}" type="presOf" srcId="{26AF231C-CD93-4CA5-AEC4-CF1506E63663}" destId="{A381407C-6C5D-412B-BDE4-7CA4562F908A}" srcOrd="0" destOrd="0" presId="urn:microsoft.com/office/officeart/2018/5/layout/CenteredIconLabelDescriptionList"/>
    <dgm:cxn modelId="{920E27A8-F6F8-6C49-BADD-4BDA3BDF6616}" type="presOf" srcId="{0A5B61EB-39F9-4116-827D-9B140AE928C1}" destId="{4B514E3A-C2DE-4C48-83A4-A4677A04AFB1}" srcOrd="0" destOrd="0" presId="urn:microsoft.com/office/officeart/2018/5/layout/CenteredIconLabelDescriptionList"/>
    <dgm:cxn modelId="{EDF65CD2-4331-F54F-8B5F-6139990BBCBB}" type="presOf" srcId="{EF1352D8-01EC-42BC-B867-C7DBCADFECF4}" destId="{4E99DB06-7F70-4D7E-B543-BFF819D15CDF}" srcOrd="0" destOrd="0" presId="urn:microsoft.com/office/officeart/2018/5/layout/CenteredIconLabelDescriptionList"/>
    <dgm:cxn modelId="{3E647DDA-1A8A-C94F-AE60-F8F4085627AA}" type="presOf" srcId="{AD62D1E5-7936-4EAF-8FE0-B1313DC23CCA}" destId="{0ADC0B18-E8E8-4759-AA05-53B023B893A8}" srcOrd="0" destOrd="0" presId="urn:microsoft.com/office/officeart/2018/5/layout/CenteredIconLabelDescriptionList"/>
    <dgm:cxn modelId="{AB4641DF-467F-480F-A373-CCF3FBEDEC00}" srcId="{26AF231C-CD93-4CA5-AEC4-CF1506E63663}" destId="{EF1352D8-01EC-42BC-B867-C7DBCADFECF4}" srcOrd="0" destOrd="0" parTransId="{68CD1184-6CF3-471D-AD4D-696262320335}" sibTransId="{C9F00D48-2B17-4D25-BBE3-84B4EEA90CF1}"/>
    <dgm:cxn modelId="{742624F9-A15F-5E48-A0B3-CE545963170C}" type="presOf" srcId="{FC22DBBA-3849-465B-8785-A2DE824FE549}" destId="{20B443D3-E19B-4630-A047-7040A8FDBFB5}" srcOrd="0" destOrd="0" presId="urn:microsoft.com/office/officeart/2018/5/layout/CenteredIconLabelDescriptionList"/>
    <dgm:cxn modelId="{69D7CEFA-44D3-47DC-88C1-D803468EBDA2}" srcId="{AF301BA1-DCB0-4DD1-A395-5C9E5AEA8963}" destId="{0A5B61EB-39F9-4116-827D-9B140AE928C1}" srcOrd="0" destOrd="0" parTransId="{F3EB3CA6-A2A9-4781-914F-F87F3E31FA1C}" sibTransId="{792F5A58-48B1-480C-A2DE-769C69E211E3}"/>
    <dgm:cxn modelId="{0BCF357A-6E5C-C04D-A103-79F426DE37E1}" type="presParOf" srcId="{953926FC-210E-4798-9340-59051E6F6041}" destId="{4E783176-548D-4E0C-931F-802FCE5A3199}" srcOrd="0" destOrd="0" presId="urn:microsoft.com/office/officeart/2018/5/layout/CenteredIconLabelDescriptionList"/>
    <dgm:cxn modelId="{D7D74D5E-65B8-DD42-B683-1B0B7B863E76}" type="presParOf" srcId="{4E783176-548D-4E0C-931F-802FCE5A3199}" destId="{F8F9DAAB-80C1-4593-AA5B-3C3022D7FF1D}" srcOrd="0" destOrd="0" presId="urn:microsoft.com/office/officeart/2018/5/layout/CenteredIconLabelDescriptionList"/>
    <dgm:cxn modelId="{1CE18CFA-811B-A34A-A0CB-3D9138303963}" type="presParOf" srcId="{4E783176-548D-4E0C-931F-802FCE5A3199}" destId="{7CA4F068-F01C-44D4-8D40-E66768A331C4}" srcOrd="1" destOrd="0" presId="urn:microsoft.com/office/officeart/2018/5/layout/CenteredIconLabelDescriptionList"/>
    <dgm:cxn modelId="{31487531-3ECE-C846-879D-B4B5D042223C}" type="presParOf" srcId="{4E783176-548D-4E0C-931F-802FCE5A3199}" destId="{1236C299-9434-4318-A4C1-FE57E6330C27}" srcOrd="2" destOrd="0" presId="urn:microsoft.com/office/officeart/2018/5/layout/CenteredIconLabelDescriptionList"/>
    <dgm:cxn modelId="{9BEDEC93-737D-BE42-99C7-8808CB008178}" type="presParOf" srcId="{4E783176-548D-4E0C-931F-802FCE5A3199}" destId="{BE260952-8AFA-4166-ADF6-9117BD09E157}" srcOrd="3" destOrd="0" presId="urn:microsoft.com/office/officeart/2018/5/layout/CenteredIconLabelDescriptionList"/>
    <dgm:cxn modelId="{51D759A6-0722-9744-B202-DBDD95B98D09}" type="presParOf" srcId="{4E783176-548D-4E0C-931F-802FCE5A3199}" destId="{0ADC0B18-E8E8-4759-AA05-53B023B893A8}" srcOrd="4" destOrd="0" presId="urn:microsoft.com/office/officeart/2018/5/layout/CenteredIconLabelDescriptionList"/>
    <dgm:cxn modelId="{E1675DF7-5EA1-DA44-8409-83DFB2BAD8B6}" type="presParOf" srcId="{953926FC-210E-4798-9340-59051E6F6041}" destId="{D0C8601A-C688-4795-8DC3-37F1C21830BF}" srcOrd="1" destOrd="0" presId="urn:microsoft.com/office/officeart/2018/5/layout/CenteredIconLabelDescriptionList"/>
    <dgm:cxn modelId="{A109A17C-D755-BE40-858F-BBFCD34BCC16}" type="presParOf" srcId="{953926FC-210E-4798-9340-59051E6F6041}" destId="{B970F015-EC02-4B33-9FE3-8557918CC533}" srcOrd="2" destOrd="0" presId="urn:microsoft.com/office/officeart/2018/5/layout/CenteredIconLabelDescriptionList"/>
    <dgm:cxn modelId="{9796F364-6E73-0443-A731-2EB08C98E78C}" type="presParOf" srcId="{B970F015-EC02-4B33-9FE3-8557918CC533}" destId="{43081B7D-150D-4160-9623-5C0C96847C2F}" srcOrd="0" destOrd="0" presId="urn:microsoft.com/office/officeart/2018/5/layout/CenteredIconLabelDescriptionList"/>
    <dgm:cxn modelId="{FA6A31B7-7878-EC4A-B057-E5F275C325E5}" type="presParOf" srcId="{B970F015-EC02-4B33-9FE3-8557918CC533}" destId="{10634743-1830-4A7C-AACC-1499DAFC23B5}" srcOrd="1" destOrd="0" presId="urn:microsoft.com/office/officeart/2018/5/layout/CenteredIconLabelDescriptionList"/>
    <dgm:cxn modelId="{B28E6B0A-AE60-FA4D-A745-900DC638C979}" type="presParOf" srcId="{B970F015-EC02-4B33-9FE3-8557918CC533}" destId="{0FF6F99E-B352-4D82-AE6E-CBA1CD9FD82F}" srcOrd="2" destOrd="0" presId="urn:microsoft.com/office/officeart/2018/5/layout/CenteredIconLabelDescriptionList"/>
    <dgm:cxn modelId="{C6032C42-CF63-CE42-BE32-AFFA4CFE5CED}" type="presParOf" srcId="{B970F015-EC02-4B33-9FE3-8557918CC533}" destId="{BE1D5A84-CE8C-4F8D-8F7A-3406362917B0}" srcOrd="3" destOrd="0" presId="urn:microsoft.com/office/officeart/2018/5/layout/CenteredIconLabelDescriptionList"/>
    <dgm:cxn modelId="{21FE618A-24A1-4D4B-802D-BB0D4E901EF3}" type="presParOf" srcId="{B970F015-EC02-4B33-9FE3-8557918CC533}" destId="{4B514E3A-C2DE-4C48-83A4-A4677A04AFB1}" srcOrd="4" destOrd="0" presId="urn:microsoft.com/office/officeart/2018/5/layout/CenteredIconLabelDescriptionList"/>
    <dgm:cxn modelId="{4BED46E7-EAD4-184D-85F0-86B48BDA7151}" type="presParOf" srcId="{953926FC-210E-4798-9340-59051E6F6041}" destId="{2C7AEF2F-0A70-4F0E-BE12-53C82EB61D92}" srcOrd="3" destOrd="0" presId="urn:microsoft.com/office/officeart/2018/5/layout/CenteredIconLabelDescriptionList"/>
    <dgm:cxn modelId="{C0DCE513-DE90-A348-BCCE-136D67AE2CB9}" type="presParOf" srcId="{953926FC-210E-4798-9340-59051E6F6041}" destId="{2808395D-726B-4551-899E-F204745DD7EF}" srcOrd="4" destOrd="0" presId="urn:microsoft.com/office/officeart/2018/5/layout/CenteredIconLabelDescriptionList"/>
    <dgm:cxn modelId="{2CF95043-90F4-7549-BBA3-164813F01F57}" type="presParOf" srcId="{2808395D-726B-4551-899E-F204745DD7EF}" destId="{8494BE84-9E78-4330-90EB-EDA9B5C81161}" srcOrd="0" destOrd="0" presId="urn:microsoft.com/office/officeart/2018/5/layout/CenteredIconLabelDescriptionList"/>
    <dgm:cxn modelId="{E4C6DD6C-2756-EC4E-986E-A9F776F49420}" type="presParOf" srcId="{2808395D-726B-4551-899E-F204745DD7EF}" destId="{670E20A2-718E-4F44-9D45-288C0E769A3E}" srcOrd="1" destOrd="0" presId="urn:microsoft.com/office/officeart/2018/5/layout/CenteredIconLabelDescriptionList"/>
    <dgm:cxn modelId="{7DC4956D-9DCF-A543-93D4-CC95071B792B}" type="presParOf" srcId="{2808395D-726B-4551-899E-F204745DD7EF}" destId="{EEEE1E77-3490-4EA5-B417-0B9F0947B32A}" srcOrd="2" destOrd="0" presId="urn:microsoft.com/office/officeart/2018/5/layout/CenteredIconLabelDescriptionList"/>
    <dgm:cxn modelId="{1E95353F-1DFF-C845-86DA-6EB323FE2BD9}" type="presParOf" srcId="{2808395D-726B-4551-899E-F204745DD7EF}" destId="{57A4873A-F93B-4A17-AE36-06BD357C9EAC}" srcOrd="3" destOrd="0" presId="urn:microsoft.com/office/officeart/2018/5/layout/CenteredIconLabelDescriptionList"/>
    <dgm:cxn modelId="{19B701D8-2C5D-5549-8AEE-E727C2D76F39}" type="presParOf" srcId="{2808395D-726B-4551-899E-F204745DD7EF}" destId="{20B443D3-E19B-4630-A047-7040A8FDBFB5}" srcOrd="4" destOrd="0" presId="urn:microsoft.com/office/officeart/2018/5/layout/CenteredIconLabelDescriptionList"/>
    <dgm:cxn modelId="{A198AD7A-F094-454C-AED2-C99B5BE481F0}" type="presParOf" srcId="{953926FC-210E-4798-9340-59051E6F6041}" destId="{CABB82CB-808C-4EEF-9F77-A8E5000406A4}" srcOrd="5" destOrd="0" presId="urn:microsoft.com/office/officeart/2018/5/layout/CenteredIconLabelDescriptionList"/>
    <dgm:cxn modelId="{9B0456E0-F397-B441-BF5E-34D0300E139D}" type="presParOf" srcId="{953926FC-210E-4798-9340-59051E6F6041}" destId="{1015DC1C-EB65-4DB2-91BC-36DE7CB87907}" srcOrd="6" destOrd="0" presId="urn:microsoft.com/office/officeart/2018/5/layout/CenteredIconLabelDescriptionList"/>
    <dgm:cxn modelId="{33E1BCE3-AB57-1342-876B-960A479ADA02}" type="presParOf" srcId="{1015DC1C-EB65-4DB2-91BC-36DE7CB87907}" destId="{B3A8BE5A-C807-4127-AB32-4EF82BEA948C}" srcOrd="0" destOrd="0" presId="urn:microsoft.com/office/officeart/2018/5/layout/CenteredIconLabelDescriptionList"/>
    <dgm:cxn modelId="{7421C1C3-1B8C-854E-A7C6-26913172AC86}" type="presParOf" srcId="{1015DC1C-EB65-4DB2-91BC-36DE7CB87907}" destId="{2241DC6B-3A4A-4169-8518-0A518ED33688}" srcOrd="1" destOrd="0" presId="urn:microsoft.com/office/officeart/2018/5/layout/CenteredIconLabelDescriptionList"/>
    <dgm:cxn modelId="{51248738-54BB-6A4E-9194-4BB372B14842}" type="presParOf" srcId="{1015DC1C-EB65-4DB2-91BC-36DE7CB87907}" destId="{2083B9F9-73EC-4A88-8DE0-93DC5B74786D}" srcOrd="2" destOrd="0" presId="urn:microsoft.com/office/officeart/2018/5/layout/CenteredIconLabelDescriptionList"/>
    <dgm:cxn modelId="{AF581876-9048-B744-8038-91D2E9EC7298}" type="presParOf" srcId="{1015DC1C-EB65-4DB2-91BC-36DE7CB87907}" destId="{69D88F72-B89C-4EFC-9822-08EFBBB9D37B}" srcOrd="3" destOrd="0" presId="urn:microsoft.com/office/officeart/2018/5/layout/CenteredIconLabelDescriptionList"/>
    <dgm:cxn modelId="{2C46AF55-6DF6-C941-8143-C98CE8E563D2}" type="presParOf" srcId="{1015DC1C-EB65-4DB2-91BC-36DE7CB87907}" destId="{8B883155-58E0-4F99-B908-759A84515CF7}" srcOrd="4" destOrd="0" presId="urn:microsoft.com/office/officeart/2018/5/layout/CenteredIconLabelDescriptionList"/>
    <dgm:cxn modelId="{0FF0D215-DB93-E042-8CDC-1F4CF182734B}" type="presParOf" srcId="{953926FC-210E-4798-9340-59051E6F6041}" destId="{243B1710-20D1-4EAA-A1DB-552EE184A9D7}" srcOrd="7" destOrd="0" presId="urn:microsoft.com/office/officeart/2018/5/layout/CenteredIconLabelDescriptionList"/>
    <dgm:cxn modelId="{A5AD25CF-117B-DB48-9309-D3139EAF3135}" type="presParOf" srcId="{953926FC-210E-4798-9340-59051E6F6041}" destId="{2AF2078F-9962-48CC-8133-F56ADCE0A12B}" srcOrd="8" destOrd="0" presId="urn:microsoft.com/office/officeart/2018/5/layout/CenteredIconLabelDescriptionList"/>
    <dgm:cxn modelId="{BEE75726-8382-3049-9637-60B138F0D6D6}" type="presParOf" srcId="{2AF2078F-9962-48CC-8133-F56ADCE0A12B}" destId="{3DA387AA-495D-464B-9E18-56B5EDD45506}" srcOrd="0" destOrd="0" presId="urn:microsoft.com/office/officeart/2018/5/layout/CenteredIconLabelDescriptionList"/>
    <dgm:cxn modelId="{EF650C20-1625-AD44-B1C4-A58460FC86DE}" type="presParOf" srcId="{2AF2078F-9962-48CC-8133-F56ADCE0A12B}" destId="{C1143863-0111-47F7-8ED0-57A8D10F5854}" srcOrd="1" destOrd="0" presId="urn:microsoft.com/office/officeart/2018/5/layout/CenteredIconLabelDescriptionList"/>
    <dgm:cxn modelId="{199D441D-185C-5B47-890A-BBC7A03586DE}" type="presParOf" srcId="{2AF2078F-9962-48CC-8133-F56ADCE0A12B}" destId="{A381407C-6C5D-412B-BDE4-7CA4562F908A}" srcOrd="2" destOrd="0" presId="urn:microsoft.com/office/officeart/2018/5/layout/CenteredIconLabelDescriptionList"/>
    <dgm:cxn modelId="{14E70D19-26A3-9C4D-B567-38ABD9C5CB44}" type="presParOf" srcId="{2AF2078F-9962-48CC-8133-F56ADCE0A12B}" destId="{388FC3BA-9ADC-4F84-BD19-BDD43C615A5E}" srcOrd="3" destOrd="0" presId="urn:microsoft.com/office/officeart/2018/5/layout/CenteredIconLabelDescriptionList"/>
    <dgm:cxn modelId="{2A513C9D-2272-9746-8AF3-F8A29F1291FF}" type="presParOf" srcId="{2AF2078F-9962-48CC-8133-F56ADCE0A12B}" destId="{4E99DB06-7F70-4D7E-B543-BFF819D15CD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094A4F-99DC-474A-BEE0-FBA63822582C}"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CE92183E-9279-43F3-A9EE-EE7CEC902DBF}">
      <dgm:prSet/>
      <dgm:spPr/>
      <dgm:t>
        <a:bodyPr/>
        <a:lstStyle/>
        <a:p>
          <a:r>
            <a:rPr lang="en-US"/>
            <a:t>Diverse Stakeholders </a:t>
          </a:r>
        </a:p>
      </dgm:t>
    </dgm:pt>
    <dgm:pt modelId="{B1E95B67-E6A3-4229-A314-83C02F880EFC}" type="parTrans" cxnId="{FB076FF2-C687-4083-B7E8-306990B9A00F}">
      <dgm:prSet/>
      <dgm:spPr/>
      <dgm:t>
        <a:bodyPr/>
        <a:lstStyle/>
        <a:p>
          <a:endParaRPr lang="en-US"/>
        </a:p>
      </dgm:t>
    </dgm:pt>
    <dgm:pt modelId="{B4CB938E-831B-4A66-AD67-6984B7EF95C8}" type="sibTrans" cxnId="{FB076FF2-C687-4083-B7E8-306990B9A00F}">
      <dgm:prSet/>
      <dgm:spPr/>
      <dgm:t>
        <a:bodyPr/>
        <a:lstStyle/>
        <a:p>
          <a:endParaRPr lang="en-US"/>
        </a:p>
      </dgm:t>
    </dgm:pt>
    <dgm:pt modelId="{BC671E12-B255-41CF-AC77-BE0AF1C4D9A7}">
      <dgm:prSet/>
      <dgm:spPr/>
      <dgm:t>
        <a:bodyPr/>
        <a:lstStyle/>
        <a:p>
          <a:r>
            <a:rPr lang="en-US" dirty="0"/>
            <a:t>Technology vendors</a:t>
          </a:r>
        </a:p>
      </dgm:t>
    </dgm:pt>
    <dgm:pt modelId="{62B7A0A7-0038-43D9-9A4C-1063897EE342}" type="parTrans" cxnId="{92F5C6CF-E395-4D30-9C02-7DF695607AEB}">
      <dgm:prSet/>
      <dgm:spPr/>
      <dgm:t>
        <a:bodyPr/>
        <a:lstStyle/>
        <a:p>
          <a:endParaRPr lang="en-US"/>
        </a:p>
      </dgm:t>
    </dgm:pt>
    <dgm:pt modelId="{B356B19C-EB8B-4AF6-8D5C-ECDEE75D37F6}" type="sibTrans" cxnId="{92F5C6CF-E395-4D30-9C02-7DF695607AEB}">
      <dgm:prSet/>
      <dgm:spPr/>
      <dgm:t>
        <a:bodyPr/>
        <a:lstStyle/>
        <a:p>
          <a:endParaRPr lang="en-US"/>
        </a:p>
      </dgm:t>
    </dgm:pt>
    <dgm:pt modelId="{FEFF7FD8-7F5D-47E5-8201-238C11732F2F}">
      <dgm:prSet/>
      <dgm:spPr/>
      <dgm:t>
        <a:bodyPr/>
        <a:lstStyle/>
        <a:p>
          <a:r>
            <a:rPr lang="en-US" b="1" dirty="0"/>
            <a:t>Consulting firms</a:t>
          </a:r>
        </a:p>
      </dgm:t>
    </dgm:pt>
    <dgm:pt modelId="{D6659CD4-DA09-409D-ACFD-23BA9412A1AB}" type="parTrans" cxnId="{C6B4EFA8-26F5-4268-8303-ACA49AED412C}">
      <dgm:prSet/>
      <dgm:spPr/>
      <dgm:t>
        <a:bodyPr/>
        <a:lstStyle/>
        <a:p>
          <a:endParaRPr lang="en-US"/>
        </a:p>
      </dgm:t>
    </dgm:pt>
    <dgm:pt modelId="{69EF2D9B-DECD-4E04-B347-394AD977D884}" type="sibTrans" cxnId="{C6B4EFA8-26F5-4268-8303-ACA49AED412C}">
      <dgm:prSet/>
      <dgm:spPr/>
      <dgm:t>
        <a:bodyPr/>
        <a:lstStyle/>
        <a:p>
          <a:endParaRPr lang="en-US"/>
        </a:p>
      </dgm:t>
    </dgm:pt>
    <dgm:pt modelId="{A1B29B59-A9C0-4A44-9D74-34FA10ADEAAF}">
      <dgm:prSet/>
      <dgm:spPr/>
      <dgm:t>
        <a:bodyPr/>
        <a:lstStyle/>
        <a:p>
          <a:r>
            <a:rPr lang="en-US" dirty="0"/>
            <a:t>Cloud providers</a:t>
          </a:r>
        </a:p>
      </dgm:t>
    </dgm:pt>
    <dgm:pt modelId="{B39924AF-9CAB-4D10-B3A3-C7022D4997F9}" type="parTrans" cxnId="{98125F4F-99B4-4891-9551-0E2E0EB43A5E}">
      <dgm:prSet/>
      <dgm:spPr/>
      <dgm:t>
        <a:bodyPr/>
        <a:lstStyle/>
        <a:p>
          <a:endParaRPr lang="en-US"/>
        </a:p>
      </dgm:t>
    </dgm:pt>
    <dgm:pt modelId="{E6CB602A-20D2-4FD6-91BC-FC20E2353D27}" type="sibTrans" cxnId="{98125F4F-99B4-4891-9551-0E2E0EB43A5E}">
      <dgm:prSet/>
      <dgm:spPr/>
      <dgm:t>
        <a:bodyPr/>
        <a:lstStyle/>
        <a:p>
          <a:endParaRPr lang="en-US"/>
        </a:p>
      </dgm:t>
    </dgm:pt>
    <dgm:pt modelId="{86F80FE1-253C-477D-A518-2B199F5268C7}">
      <dgm:prSet/>
      <dgm:spPr/>
      <dgm:t>
        <a:bodyPr/>
        <a:lstStyle/>
        <a:p>
          <a:r>
            <a:rPr lang="en-US" dirty="0"/>
            <a:t>NGOs</a:t>
          </a:r>
        </a:p>
      </dgm:t>
    </dgm:pt>
    <dgm:pt modelId="{0A9095F6-FB8E-431A-8895-AF2F6107A6A4}" type="parTrans" cxnId="{BBE89F0D-EDC5-48EB-9D11-6920B861B51C}">
      <dgm:prSet/>
      <dgm:spPr/>
      <dgm:t>
        <a:bodyPr/>
        <a:lstStyle/>
        <a:p>
          <a:endParaRPr lang="en-US"/>
        </a:p>
      </dgm:t>
    </dgm:pt>
    <dgm:pt modelId="{0B1227F3-8D35-4783-AB36-CD86FD882B80}" type="sibTrans" cxnId="{BBE89F0D-EDC5-48EB-9D11-6920B861B51C}">
      <dgm:prSet/>
      <dgm:spPr/>
      <dgm:t>
        <a:bodyPr/>
        <a:lstStyle/>
        <a:p>
          <a:endParaRPr lang="en-US"/>
        </a:p>
      </dgm:t>
    </dgm:pt>
    <dgm:pt modelId="{EBD598BD-AF4E-4253-93E9-CD93357F1FAD}">
      <dgm:prSet/>
      <dgm:spPr/>
      <dgm:t>
        <a:bodyPr/>
        <a:lstStyle/>
        <a:p>
          <a:r>
            <a:rPr lang="en-US"/>
            <a:t>Non-profits</a:t>
          </a:r>
        </a:p>
      </dgm:t>
    </dgm:pt>
    <dgm:pt modelId="{9A206DC9-EE4C-42B0-8C05-F71851B48B89}" type="parTrans" cxnId="{9D9A870C-8E9C-415F-B0B9-CCBAEC3D717B}">
      <dgm:prSet/>
      <dgm:spPr/>
      <dgm:t>
        <a:bodyPr/>
        <a:lstStyle/>
        <a:p>
          <a:endParaRPr lang="en-US"/>
        </a:p>
      </dgm:t>
    </dgm:pt>
    <dgm:pt modelId="{A3417F83-AE18-47B5-8CC9-A4A862D8B0E5}" type="sibTrans" cxnId="{9D9A870C-8E9C-415F-B0B9-CCBAEC3D717B}">
      <dgm:prSet/>
      <dgm:spPr/>
      <dgm:t>
        <a:bodyPr/>
        <a:lstStyle/>
        <a:p>
          <a:endParaRPr lang="en-US"/>
        </a:p>
      </dgm:t>
    </dgm:pt>
    <dgm:pt modelId="{A9113A8A-D58C-46EB-8850-C9C88ED54D45}">
      <dgm:prSet/>
      <dgm:spPr/>
      <dgm:t>
        <a:bodyPr/>
        <a:lstStyle/>
        <a:p>
          <a:r>
            <a:rPr lang="en-US"/>
            <a:t>Funders/Donators</a:t>
          </a:r>
        </a:p>
      </dgm:t>
    </dgm:pt>
    <dgm:pt modelId="{ECF12B61-74CE-4467-8AF2-5B0F81C2D847}" type="parTrans" cxnId="{0810F612-41A9-4FB8-B325-5AE57BAEA0DD}">
      <dgm:prSet/>
      <dgm:spPr/>
      <dgm:t>
        <a:bodyPr/>
        <a:lstStyle/>
        <a:p>
          <a:endParaRPr lang="en-US"/>
        </a:p>
      </dgm:t>
    </dgm:pt>
    <dgm:pt modelId="{A1275CDF-9878-417F-87E8-667694C01461}" type="sibTrans" cxnId="{0810F612-41A9-4FB8-B325-5AE57BAEA0DD}">
      <dgm:prSet/>
      <dgm:spPr/>
      <dgm:t>
        <a:bodyPr/>
        <a:lstStyle/>
        <a:p>
          <a:endParaRPr lang="en-US"/>
        </a:p>
      </dgm:t>
    </dgm:pt>
    <dgm:pt modelId="{60CC1FE1-EF84-4051-87A5-51F20DD6490A}">
      <dgm:prSet/>
      <dgm:spPr/>
      <dgm:t>
        <a:bodyPr/>
        <a:lstStyle/>
        <a:p>
          <a:r>
            <a:rPr lang="en-US"/>
            <a:t>Focus on Strategic Collaboration</a:t>
          </a:r>
        </a:p>
      </dgm:t>
    </dgm:pt>
    <dgm:pt modelId="{F013AACD-A172-44F3-9389-C68151A8C8DD}" type="parTrans" cxnId="{1EB612D9-DE66-4DE7-93CB-30316DA2E173}">
      <dgm:prSet/>
      <dgm:spPr/>
      <dgm:t>
        <a:bodyPr/>
        <a:lstStyle/>
        <a:p>
          <a:endParaRPr lang="en-US"/>
        </a:p>
      </dgm:t>
    </dgm:pt>
    <dgm:pt modelId="{36D7F4B0-1FE5-4BC3-99BB-B23ACDAB4568}" type="sibTrans" cxnId="{1EB612D9-DE66-4DE7-93CB-30316DA2E173}">
      <dgm:prSet/>
      <dgm:spPr/>
      <dgm:t>
        <a:bodyPr/>
        <a:lstStyle/>
        <a:p>
          <a:endParaRPr lang="en-US"/>
        </a:p>
      </dgm:t>
    </dgm:pt>
    <dgm:pt modelId="{1AF13E58-3893-492B-8E92-8B8865F6A430}">
      <dgm:prSet/>
      <dgm:spPr/>
      <dgm:t>
        <a:bodyPr/>
        <a:lstStyle/>
        <a:p>
          <a:r>
            <a:rPr lang="en-US"/>
            <a:t>Joint innovation</a:t>
          </a:r>
        </a:p>
      </dgm:t>
    </dgm:pt>
    <dgm:pt modelId="{B5E071B8-235E-4952-BE70-3D091AF56966}" type="parTrans" cxnId="{40E6C1F7-EEA6-499A-AAB9-1552C1C3D919}">
      <dgm:prSet/>
      <dgm:spPr/>
      <dgm:t>
        <a:bodyPr/>
        <a:lstStyle/>
        <a:p>
          <a:endParaRPr lang="en-US"/>
        </a:p>
      </dgm:t>
    </dgm:pt>
    <dgm:pt modelId="{F47D634F-2AE3-4A29-989F-317CFC2FF82C}" type="sibTrans" cxnId="{40E6C1F7-EEA6-499A-AAB9-1552C1C3D919}">
      <dgm:prSet/>
      <dgm:spPr/>
      <dgm:t>
        <a:bodyPr/>
        <a:lstStyle/>
        <a:p>
          <a:endParaRPr lang="en-US"/>
        </a:p>
      </dgm:t>
    </dgm:pt>
    <dgm:pt modelId="{C1DF8617-668B-44AD-B2CE-E4F94C73BB5B}">
      <dgm:prSet/>
      <dgm:spPr/>
      <dgm:t>
        <a:bodyPr/>
        <a:lstStyle/>
        <a:p>
          <a:r>
            <a:rPr lang="en-US"/>
            <a:t>Ecosystem building</a:t>
          </a:r>
        </a:p>
      </dgm:t>
    </dgm:pt>
    <dgm:pt modelId="{873DB995-4D00-459A-9BA1-C9B0B570631C}" type="parTrans" cxnId="{9DE3181A-1227-4D1B-8BDE-1A23B8579EDB}">
      <dgm:prSet/>
      <dgm:spPr/>
      <dgm:t>
        <a:bodyPr/>
        <a:lstStyle/>
        <a:p>
          <a:endParaRPr lang="en-US"/>
        </a:p>
      </dgm:t>
    </dgm:pt>
    <dgm:pt modelId="{1EF1BD4E-5647-4855-A693-A118A7E29814}" type="sibTrans" cxnId="{9DE3181A-1227-4D1B-8BDE-1A23B8579EDB}">
      <dgm:prSet/>
      <dgm:spPr/>
      <dgm:t>
        <a:bodyPr/>
        <a:lstStyle/>
        <a:p>
          <a:endParaRPr lang="en-US"/>
        </a:p>
      </dgm:t>
    </dgm:pt>
    <dgm:pt modelId="{A55755F0-3A4D-794F-B9C6-CAFD0D2D300A}">
      <dgm:prSet/>
      <dgm:spPr/>
      <dgm:t>
        <a:bodyPr/>
        <a:lstStyle/>
        <a:p>
          <a:r>
            <a:rPr lang="en-US" dirty="0"/>
            <a:t>System integrators</a:t>
          </a:r>
        </a:p>
      </dgm:t>
    </dgm:pt>
    <dgm:pt modelId="{B7923C7A-223E-2240-A86D-8BEE8AD17728}" type="parTrans" cxnId="{2F8B9F18-F8F8-2C41-BEDB-2013CE3FDEF8}">
      <dgm:prSet/>
      <dgm:spPr/>
    </dgm:pt>
    <dgm:pt modelId="{E527F393-EAA6-2F4E-9212-19F66CBF3C73}" type="sibTrans" cxnId="{2F8B9F18-F8F8-2C41-BEDB-2013CE3FDEF8}">
      <dgm:prSet/>
      <dgm:spPr/>
    </dgm:pt>
    <dgm:pt modelId="{5D155C17-1830-E546-B8CA-8C1CAE4C1771}" type="pres">
      <dgm:prSet presAssocID="{A4094A4F-99DC-474A-BEE0-FBA63822582C}" presName="linear" presStyleCnt="0">
        <dgm:presLayoutVars>
          <dgm:dir/>
          <dgm:animLvl val="lvl"/>
          <dgm:resizeHandles val="exact"/>
        </dgm:presLayoutVars>
      </dgm:prSet>
      <dgm:spPr/>
    </dgm:pt>
    <dgm:pt modelId="{FFC2E9E1-1897-874D-ADC0-5D0D1C20EEEF}" type="pres">
      <dgm:prSet presAssocID="{CE92183E-9279-43F3-A9EE-EE7CEC902DBF}" presName="parentLin" presStyleCnt="0"/>
      <dgm:spPr/>
    </dgm:pt>
    <dgm:pt modelId="{4ECDB595-F7A4-3145-AA53-1BFF10B16694}" type="pres">
      <dgm:prSet presAssocID="{CE92183E-9279-43F3-A9EE-EE7CEC902DBF}" presName="parentLeftMargin" presStyleLbl="node1" presStyleIdx="0" presStyleCnt="2"/>
      <dgm:spPr/>
    </dgm:pt>
    <dgm:pt modelId="{CF4FE3F8-5203-4541-829B-502D1FBFA154}" type="pres">
      <dgm:prSet presAssocID="{CE92183E-9279-43F3-A9EE-EE7CEC902DBF}" presName="parentText" presStyleLbl="node1" presStyleIdx="0" presStyleCnt="2">
        <dgm:presLayoutVars>
          <dgm:chMax val="0"/>
          <dgm:bulletEnabled val="1"/>
        </dgm:presLayoutVars>
      </dgm:prSet>
      <dgm:spPr/>
    </dgm:pt>
    <dgm:pt modelId="{C29F41C1-CEBA-0545-B178-A227A56FB0BD}" type="pres">
      <dgm:prSet presAssocID="{CE92183E-9279-43F3-A9EE-EE7CEC902DBF}" presName="negativeSpace" presStyleCnt="0"/>
      <dgm:spPr/>
    </dgm:pt>
    <dgm:pt modelId="{C36777F4-CFAA-134E-B5D7-5693B3EA5AD9}" type="pres">
      <dgm:prSet presAssocID="{CE92183E-9279-43F3-A9EE-EE7CEC902DBF}" presName="childText" presStyleLbl="conFgAcc1" presStyleIdx="0" presStyleCnt="2">
        <dgm:presLayoutVars>
          <dgm:bulletEnabled val="1"/>
        </dgm:presLayoutVars>
      </dgm:prSet>
      <dgm:spPr/>
    </dgm:pt>
    <dgm:pt modelId="{EB86428A-E1FF-3044-B49C-BE8FFEF8C142}" type="pres">
      <dgm:prSet presAssocID="{B4CB938E-831B-4A66-AD67-6984B7EF95C8}" presName="spaceBetweenRectangles" presStyleCnt="0"/>
      <dgm:spPr/>
    </dgm:pt>
    <dgm:pt modelId="{7691B4DF-1741-FC41-A035-B69089EF648F}" type="pres">
      <dgm:prSet presAssocID="{60CC1FE1-EF84-4051-87A5-51F20DD6490A}" presName="parentLin" presStyleCnt="0"/>
      <dgm:spPr/>
    </dgm:pt>
    <dgm:pt modelId="{6C728A44-72D0-C04E-8D01-045D6A40E776}" type="pres">
      <dgm:prSet presAssocID="{60CC1FE1-EF84-4051-87A5-51F20DD6490A}" presName="parentLeftMargin" presStyleLbl="node1" presStyleIdx="0" presStyleCnt="2"/>
      <dgm:spPr/>
    </dgm:pt>
    <dgm:pt modelId="{41AAFACE-221A-8249-B4DD-02A2A92F650A}" type="pres">
      <dgm:prSet presAssocID="{60CC1FE1-EF84-4051-87A5-51F20DD6490A}" presName="parentText" presStyleLbl="node1" presStyleIdx="1" presStyleCnt="2">
        <dgm:presLayoutVars>
          <dgm:chMax val="0"/>
          <dgm:bulletEnabled val="1"/>
        </dgm:presLayoutVars>
      </dgm:prSet>
      <dgm:spPr/>
    </dgm:pt>
    <dgm:pt modelId="{C4F4582E-FE58-054E-94B3-26C1F9429C28}" type="pres">
      <dgm:prSet presAssocID="{60CC1FE1-EF84-4051-87A5-51F20DD6490A}" presName="negativeSpace" presStyleCnt="0"/>
      <dgm:spPr/>
    </dgm:pt>
    <dgm:pt modelId="{F4A552ED-1889-DB48-B3D5-6F03F01AA105}" type="pres">
      <dgm:prSet presAssocID="{60CC1FE1-EF84-4051-87A5-51F20DD6490A}" presName="childText" presStyleLbl="conFgAcc1" presStyleIdx="1" presStyleCnt="2">
        <dgm:presLayoutVars>
          <dgm:bulletEnabled val="1"/>
        </dgm:presLayoutVars>
      </dgm:prSet>
      <dgm:spPr/>
    </dgm:pt>
  </dgm:ptLst>
  <dgm:cxnLst>
    <dgm:cxn modelId="{DED54106-D7BF-7343-B5F7-CA157DB8E5FE}" type="presOf" srcId="{1AF13E58-3893-492B-8E92-8B8865F6A430}" destId="{F4A552ED-1889-DB48-B3D5-6F03F01AA105}" srcOrd="0" destOrd="0" presId="urn:microsoft.com/office/officeart/2005/8/layout/list1"/>
    <dgm:cxn modelId="{9D9A870C-8E9C-415F-B0B9-CCBAEC3D717B}" srcId="{CE92183E-9279-43F3-A9EE-EE7CEC902DBF}" destId="{EBD598BD-AF4E-4253-93E9-CD93357F1FAD}" srcOrd="5" destOrd="0" parTransId="{9A206DC9-EE4C-42B0-8C05-F71851B48B89}" sibTransId="{A3417F83-AE18-47B5-8CC9-A4A862D8B0E5}"/>
    <dgm:cxn modelId="{BBE89F0D-EDC5-48EB-9D11-6920B861B51C}" srcId="{CE92183E-9279-43F3-A9EE-EE7CEC902DBF}" destId="{86F80FE1-253C-477D-A518-2B199F5268C7}" srcOrd="4" destOrd="0" parTransId="{0A9095F6-FB8E-431A-8895-AF2F6107A6A4}" sibTransId="{0B1227F3-8D35-4783-AB36-CD86FD882B80}"/>
    <dgm:cxn modelId="{EFE1820E-6630-4045-85A8-8A075D883D06}" type="presOf" srcId="{60CC1FE1-EF84-4051-87A5-51F20DD6490A}" destId="{41AAFACE-221A-8249-B4DD-02A2A92F650A}" srcOrd="1" destOrd="0" presId="urn:microsoft.com/office/officeart/2005/8/layout/list1"/>
    <dgm:cxn modelId="{FFE8180F-DFC1-164D-8690-9E9E222B5A48}" type="presOf" srcId="{86F80FE1-253C-477D-A518-2B199F5268C7}" destId="{C36777F4-CFAA-134E-B5D7-5693B3EA5AD9}" srcOrd="0" destOrd="4" presId="urn:microsoft.com/office/officeart/2005/8/layout/list1"/>
    <dgm:cxn modelId="{0810F612-41A9-4FB8-B325-5AE57BAEA0DD}" srcId="{CE92183E-9279-43F3-A9EE-EE7CEC902DBF}" destId="{A9113A8A-D58C-46EB-8850-C9C88ED54D45}" srcOrd="6" destOrd="0" parTransId="{ECF12B61-74CE-4467-8AF2-5B0F81C2D847}" sibTransId="{A1275CDF-9878-417F-87E8-667694C01461}"/>
    <dgm:cxn modelId="{2F8B9F18-F8F8-2C41-BEDB-2013CE3FDEF8}" srcId="{CE92183E-9279-43F3-A9EE-EE7CEC902DBF}" destId="{A55755F0-3A4D-794F-B9C6-CAFD0D2D300A}" srcOrd="1" destOrd="0" parTransId="{B7923C7A-223E-2240-A86D-8BEE8AD17728}" sibTransId="{E527F393-EAA6-2F4E-9212-19F66CBF3C73}"/>
    <dgm:cxn modelId="{7C46D719-6351-7C4C-BC5C-AD4AD3CBEEF5}" type="presOf" srcId="{BC671E12-B255-41CF-AC77-BE0AF1C4D9A7}" destId="{C36777F4-CFAA-134E-B5D7-5693B3EA5AD9}" srcOrd="0" destOrd="0" presId="urn:microsoft.com/office/officeart/2005/8/layout/list1"/>
    <dgm:cxn modelId="{9DE3181A-1227-4D1B-8BDE-1A23B8579EDB}" srcId="{60CC1FE1-EF84-4051-87A5-51F20DD6490A}" destId="{C1DF8617-668B-44AD-B2CE-E4F94C73BB5B}" srcOrd="1" destOrd="0" parTransId="{873DB995-4D00-459A-9BA1-C9B0B570631C}" sibTransId="{1EF1BD4E-5647-4855-A693-A118A7E29814}"/>
    <dgm:cxn modelId="{28624E1D-4DA0-3F43-9048-28BB9A90352A}" type="presOf" srcId="{C1DF8617-668B-44AD-B2CE-E4F94C73BB5B}" destId="{F4A552ED-1889-DB48-B3D5-6F03F01AA105}" srcOrd="0" destOrd="1" presId="urn:microsoft.com/office/officeart/2005/8/layout/list1"/>
    <dgm:cxn modelId="{F2EA2123-9418-6D4F-8D8F-C6C725B59EF9}" type="presOf" srcId="{FEFF7FD8-7F5D-47E5-8201-238C11732F2F}" destId="{C36777F4-CFAA-134E-B5D7-5693B3EA5AD9}" srcOrd="0" destOrd="2" presId="urn:microsoft.com/office/officeart/2005/8/layout/list1"/>
    <dgm:cxn modelId="{20FEAC25-313C-6F4D-96C2-5010C74FA52C}" type="presOf" srcId="{A9113A8A-D58C-46EB-8850-C9C88ED54D45}" destId="{C36777F4-CFAA-134E-B5D7-5693B3EA5AD9}" srcOrd="0" destOrd="6" presId="urn:microsoft.com/office/officeart/2005/8/layout/list1"/>
    <dgm:cxn modelId="{98125F4F-99B4-4891-9551-0E2E0EB43A5E}" srcId="{CE92183E-9279-43F3-A9EE-EE7CEC902DBF}" destId="{A1B29B59-A9C0-4A44-9D74-34FA10ADEAAF}" srcOrd="3" destOrd="0" parTransId="{B39924AF-9CAB-4D10-B3A3-C7022D4997F9}" sibTransId="{E6CB602A-20D2-4FD6-91BC-FC20E2353D27}"/>
    <dgm:cxn modelId="{B1501CA1-645C-2945-878A-731532218414}" type="presOf" srcId="{A1B29B59-A9C0-4A44-9D74-34FA10ADEAAF}" destId="{C36777F4-CFAA-134E-B5D7-5693B3EA5AD9}" srcOrd="0" destOrd="3" presId="urn:microsoft.com/office/officeart/2005/8/layout/list1"/>
    <dgm:cxn modelId="{BFEDD1A3-36D9-DA45-893D-5AB5A16E2816}" type="presOf" srcId="{CE92183E-9279-43F3-A9EE-EE7CEC902DBF}" destId="{4ECDB595-F7A4-3145-AA53-1BFF10B16694}" srcOrd="0" destOrd="0" presId="urn:microsoft.com/office/officeart/2005/8/layout/list1"/>
    <dgm:cxn modelId="{C6B4EFA8-26F5-4268-8303-ACA49AED412C}" srcId="{CE92183E-9279-43F3-A9EE-EE7CEC902DBF}" destId="{FEFF7FD8-7F5D-47E5-8201-238C11732F2F}" srcOrd="2" destOrd="0" parTransId="{D6659CD4-DA09-409D-ACFD-23BA9412A1AB}" sibTransId="{69EF2D9B-DECD-4E04-B347-394AD977D884}"/>
    <dgm:cxn modelId="{763ADBB7-D61F-C144-B595-A72586C3C0E2}" type="presOf" srcId="{CE92183E-9279-43F3-A9EE-EE7CEC902DBF}" destId="{CF4FE3F8-5203-4541-829B-502D1FBFA154}" srcOrd="1" destOrd="0" presId="urn:microsoft.com/office/officeart/2005/8/layout/list1"/>
    <dgm:cxn modelId="{92F5C6CF-E395-4D30-9C02-7DF695607AEB}" srcId="{CE92183E-9279-43F3-A9EE-EE7CEC902DBF}" destId="{BC671E12-B255-41CF-AC77-BE0AF1C4D9A7}" srcOrd="0" destOrd="0" parTransId="{62B7A0A7-0038-43D9-9A4C-1063897EE342}" sibTransId="{B356B19C-EB8B-4AF6-8D5C-ECDEE75D37F6}"/>
    <dgm:cxn modelId="{AB6D00D2-2DFB-E741-A42E-40FAF168547A}" type="presOf" srcId="{EBD598BD-AF4E-4253-93E9-CD93357F1FAD}" destId="{C36777F4-CFAA-134E-B5D7-5693B3EA5AD9}" srcOrd="0" destOrd="5" presId="urn:microsoft.com/office/officeart/2005/8/layout/list1"/>
    <dgm:cxn modelId="{CDE22AD8-6AC1-A24C-8BF7-54B68DFE0BA7}" type="presOf" srcId="{A4094A4F-99DC-474A-BEE0-FBA63822582C}" destId="{5D155C17-1830-E546-B8CA-8C1CAE4C1771}" srcOrd="0" destOrd="0" presId="urn:microsoft.com/office/officeart/2005/8/layout/list1"/>
    <dgm:cxn modelId="{1EB612D9-DE66-4DE7-93CB-30316DA2E173}" srcId="{A4094A4F-99DC-474A-BEE0-FBA63822582C}" destId="{60CC1FE1-EF84-4051-87A5-51F20DD6490A}" srcOrd="1" destOrd="0" parTransId="{F013AACD-A172-44F3-9389-C68151A8C8DD}" sibTransId="{36D7F4B0-1FE5-4BC3-99BB-B23ACDAB4568}"/>
    <dgm:cxn modelId="{DB7CB1E1-29B5-BD46-B6E7-D6E8CAED9C3E}" type="presOf" srcId="{A55755F0-3A4D-794F-B9C6-CAFD0D2D300A}" destId="{C36777F4-CFAA-134E-B5D7-5693B3EA5AD9}" srcOrd="0" destOrd="1" presId="urn:microsoft.com/office/officeart/2005/8/layout/list1"/>
    <dgm:cxn modelId="{7EEBE3E4-2B87-1B41-8EC8-BB39CB960948}" type="presOf" srcId="{60CC1FE1-EF84-4051-87A5-51F20DD6490A}" destId="{6C728A44-72D0-C04E-8D01-045D6A40E776}" srcOrd="0" destOrd="0" presId="urn:microsoft.com/office/officeart/2005/8/layout/list1"/>
    <dgm:cxn modelId="{FB076FF2-C687-4083-B7E8-306990B9A00F}" srcId="{A4094A4F-99DC-474A-BEE0-FBA63822582C}" destId="{CE92183E-9279-43F3-A9EE-EE7CEC902DBF}" srcOrd="0" destOrd="0" parTransId="{B1E95B67-E6A3-4229-A314-83C02F880EFC}" sibTransId="{B4CB938E-831B-4A66-AD67-6984B7EF95C8}"/>
    <dgm:cxn modelId="{40E6C1F7-EEA6-499A-AAB9-1552C1C3D919}" srcId="{60CC1FE1-EF84-4051-87A5-51F20DD6490A}" destId="{1AF13E58-3893-492B-8E92-8B8865F6A430}" srcOrd="0" destOrd="0" parTransId="{B5E071B8-235E-4952-BE70-3D091AF56966}" sibTransId="{F47D634F-2AE3-4A29-989F-317CFC2FF82C}"/>
    <dgm:cxn modelId="{7CCE3FBA-5AB7-4F49-951A-0D2C4C68D98D}" type="presParOf" srcId="{5D155C17-1830-E546-B8CA-8C1CAE4C1771}" destId="{FFC2E9E1-1897-874D-ADC0-5D0D1C20EEEF}" srcOrd="0" destOrd="0" presId="urn:microsoft.com/office/officeart/2005/8/layout/list1"/>
    <dgm:cxn modelId="{138E1B4D-F10C-D449-A56F-5175066A047F}" type="presParOf" srcId="{FFC2E9E1-1897-874D-ADC0-5D0D1C20EEEF}" destId="{4ECDB595-F7A4-3145-AA53-1BFF10B16694}" srcOrd="0" destOrd="0" presId="urn:microsoft.com/office/officeart/2005/8/layout/list1"/>
    <dgm:cxn modelId="{9DB38C78-5449-C14B-A025-9C63FF89FFD8}" type="presParOf" srcId="{FFC2E9E1-1897-874D-ADC0-5D0D1C20EEEF}" destId="{CF4FE3F8-5203-4541-829B-502D1FBFA154}" srcOrd="1" destOrd="0" presId="urn:microsoft.com/office/officeart/2005/8/layout/list1"/>
    <dgm:cxn modelId="{577582D6-898D-E948-A238-58E433DD5810}" type="presParOf" srcId="{5D155C17-1830-E546-B8CA-8C1CAE4C1771}" destId="{C29F41C1-CEBA-0545-B178-A227A56FB0BD}" srcOrd="1" destOrd="0" presId="urn:microsoft.com/office/officeart/2005/8/layout/list1"/>
    <dgm:cxn modelId="{A800C087-3597-BE4E-9212-867EDC667561}" type="presParOf" srcId="{5D155C17-1830-E546-B8CA-8C1CAE4C1771}" destId="{C36777F4-CFAA-134E-B5D7-5693B3EA5AD9}" srcOrd="2" destOrd="0" presId="urn:microsoft.com/office/officeart/2005/8/layout/list1"/>
    <dgm:cxn modelId="{EC094A3C-8D48-D64B-9625-193EA7FBC15F}" type="presParOf" srcId="{5D155C17-1830-E546-B8CA-8C1CAE4C1771}" destId="{EB86428A-E1FF-3044-B49C-BE8FFEF8C142}" srcOrd="3" destOrd="0" presId="urn:microsoft.com/office/officeart/2005/8/layout/list1"/>
    <dgm:cxn modelId="{488BDCA4-67BF-294F-BE70-0942F76C26E4}" type="presParOf" srcId="{5D155C17-1830-E546-B8CA-8C1CAE4C1771}" destId="{7691B4DF-1741-FC41-A035-B69089EF648F}" srcOrd="4" destOrd="0" presId="urn:microsoft.com/office/officeart/2005/8/layout/list1"/>
    <dgm:cxn modelId="{B59F0090-D86E-DD40-82BC-B696C631DF5E}" type="presParOf" srcId="{7691B4DF-1741-FC41-A035-B69089EF648F}" destId="{6C728A44-72D0-C04E-8D01-045D6A40E776}" srcOrd="0" destOrd="0" presId="urn:microsoft.com/office/officeart/2005/8/layout/list1"/>
    <dgm:cxn modelId="{1FD1659E-0A14-D844-AD6B-E744AECC31EB}" type="presParOf" srcId="{7691B4DF-1741-FC41-A035-B69089EF648F}" destId="{41AAFACE-221A-8249-B4DD-02A2A92F650A}" srcOrd="1" destOrd="0" presId="urn:microsoft.com/office/officeart/2005/8/layout/list1"/>
    <dgm:cxn modelId="{9AEE442F-F524-E140-8745-C444B1DF5582}" type="presParOf" srcId="{5D155C17-1830-E546-B8CA-8C1CAE4C1771}" destId="{C4F4582E-FE58-054E-94B3-26C1F9429C28}" srcOrd="5" destOrd="0" presId="urn:microsoft.com/office/officeart/2005/8/layout/list1"/>
    <dgm:cxn modelId="{31EEA78C-27A0-A64C-98CF-B4BD43DF23F2}" type="presParOf" srcId="{5D155C17-1830-E546-B8CA-8C1CAE4C1771}" destId="{F4A552ED-1889-DB48-B3D5-6F03F01AA10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9C7150-6AF9-435E-B157-D7A6B2AF2395}"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0B979BCC-A9CD-465D-88FC-BE8EF054C300}">
      <dgm:prSet/>
      <dgm:spPr>
        <a:solidFill>
          <a:schemeClr val="accent4"/>
        </a:solidFill>
      </dgm:spPr>
      <dgm:t>
        <a:bodyPr/>
        <a:lstStyle/>
        <a:p>
          <a:r>
            <a:rPr lang="en-US"/>
            <a:t>System Integrators (SIs)</a:t>
          </a:r>
        </a:p>
      </dgm:t>
    </dgm:pt>
    <dgm:pt modelId="{DAF3EBE2-3024-4610-B397-56D692FEA2B5}" type="parTrans" cxnId="{1D333B93-6ED4-40AD-B18D-DD8DC4637F19}">
      <dgm:prSet/>
      <dgm:spPr/>
      <dgm:t>
        <a:bodyPr/>
        <a:lstStyle/>
        <a:p>
          <a:endParaRPr lang="en-US"/>
        </a:p>
      </dgm:t>
    </dgm:pt>
    <dgm:pt modelId="{73391E93-A394-45DE-9685-6AA8CA39E2E9}" type="sibTrans" cxnId="{1D333B93-6ED4-40AD-B18D-DD8DC4637F19}">
      <dgm:prSet/>
      <dgm:spPr/>
      <dgm:t>
        <a:bodyPr/>
        <a:lstStyle/>
        <a:p>
          <a:endParaRPr lang="en-US"/>
        </a:p>
      </dgm:t>
    </dgm:pt>
    <dgm:pt modelId="{0F11D50A-C7DD-409F-9725-5F7CCCAD5A3B}">
      <dgm:prSet/>
      <dgm:spPr/>
      <dgm:t>
        <a:bodyPr/>
        <a:lstStyle/>
        <a:p>
          <a:pPr>
            <a:buFont typeface="Arial" panose="020B0604020202020204" pitchFamily="34" charset="0"/>
            <a:buChar char="•"/>
          </a:pPr>
          <a:r>
            <a:rPr lang="en-US" dirty="0"/>
            <a:t>Assist customers in implementing open-source software within IT infrastructure</a:t>
          </a:r>
        </a:p>
      </dgm:t>
    </dgm:pt>
    <dgm:pt modelId="{E889D050-AF14-490B-9A03-CCD9C746167A}" type="parTrans" cxnId="{83F15518-C7BA-43EE-A191-8EE35969E75A}">
      <dgm:prSet/>
      <dgm:spPr/>
      <dgm:t>
        <a:bodyPr/>
        <a:lstStyle/>
        <a:p>
          <a:endParaRPr lang="en-US"/>
        </a:p>
      </dgm:t>
    </dgm:pt>
    <dgm:pt modelId="{861406F3-90DE-409F-BFD9-C8847DC4496B}" type="sibTrans" cxnId="{83F15518-C7BA-43EE-A191-8EE35969E75A}">
      <dgm:prSet/>
      <dgm:spPr/>
      <dgm:t>
        <a:bodyPr/>
        <a:lstStyle/>
        <a:p>
          <a:endParaRPr lang="en-US"/>
        </a:p>
      </dgm:t>
    </dgm:pt>
    <dgm:pt modelId="{476993D0-7F1C-4BBC-8D1D-0F220277B35F}">
      <dgm:prSet/>
      <dgm:spPr>
        <a:solidFill>
          <a:schemeClr val="accent4"/>
        </a:solidFill>
      </dgm:spPr>
      <dgm:t>
        <a:bodyPr/>
        <a:lstStyle/>
        <a:p>
          <a:r>
            <a:rPr lang="en-US"/>
            <a:t>Consulting &amp; Training Partners</a:t>
          </a:r>
        </a:p>
      </dgm:t>
    </dgm:pt>
    <dgm:pt modelId="{15941AD2-29E6-494D-A0AE-D7EB11444450}" type="parTrans" cxnId="{3FA0C221-F57E-4F62-8D58-F45DBE275EBF}">
      <dgm:prSet/>
      <dgm:spPr/>
      <dgm:t>
        <a:bodyPr/>
        <a:lstStyle/>
        <a:p>
          <a:endParaRPr lang="en-US"/>
        </a:p>
      </dgm:t>
    </dgm:pt>
    <dgm:pt modelId="{5C25316D-7C4C-4B19-BA3F-8F5C564B6366}" type="sibTrans" cxnId="{3FA0C221-F57E-4F62-8D58-F45DBE275EBF}">
      <dgm:prSet/>
      <dgm:spPr/>
      <dgm:t>
        <a:bodyPr/>
        <a:lstStyle/>
        <a:p>
          <a:endParaRPr lang="en-US"/>
        </a:p>
      </dgm:t>
    </dgm:pt>
    <dgm:pt modelId="{C425F085-A333-47FF-B5BA-34A68C1D87C6}">
      <dgm:prSet/>
      <dgm:spPr/>
      <dgm:t>
        <a:bodyPr/>
        <a:lstStyle/>
        <a:p>
          <a:r>
            <a:rPr lang="en-US"/>
            <a:t>Offer expert advice, technical support, or training services</a:t>
          </a:r>
        </a:p>
      </dgm:t>
    </dgm:pt>
    <dgm:pt modelId="{6101454D-011E-489E-9596-65F5F6F49EE7}" type="parTrans" cxnId="{4792CB05-4F47-4502-8C84-1C5AD0B35BE0}">
      <dgm:prSet/>
      <dgm:spPr/>
      <dgm:t>
        <a:bodyPr/>
        <a:lstStyle/>
        <a:p>
          <a:endParaRPr lang="en-US"/>
        </a:p>
      </dgm:t>
    </dgm:pt>
    <dgm:pt modelId="{755AA452-7150-4989-A2F1-A5A7AE669723}" type="sibTrans" cxnId="{4792CB05-4F47-4502-8C84-1C5AD0B35BE0}">
      <dgm:prSet/>
      <dgm:spPr/>
      <dgm:t>
        <a:bodyPr/>
        <a:lstStyle/>
        <a:p>
          <a:endParaRPr lang="en-US"/>
        </a:p>
      </dgm:t>
    </dgm:pt>
    <dgm:pt modelId="{FDBD278C-498E-468C-8C61-4A8323E12729}">
      <dgm:prSet/>
      <dgm:spPr>
        <a:solidFill>
          <a:schemeClr val="accent4"/>
        </a:solidFill>
      </dgm:spPr>
      <dgm:t>
        <a:bodyPr/>
        <a:lstStyle/>
        <a:p>
          <a:r>
            <a:rPr lang="en-US" dirty="0"/>
            <a:t>Technology Partners</a:t>
          </a:r>
        </a:p>
      </dgm:t>
    </dgm:pt>
    <dgm:pt modelId="{1F3B171F-1050-4AAB-BE81-62E4F80B0181}" type="parTrans" cxnId="{E05C870F-00E8-49F0-94EC-2FFE6B2B5AFA}">
      <dgm:prSet/>
      <dgm:spPr/>
      <dgm:t>
        <a:bodyPr/>
        <a:lstStyle/>
        <a:p>
          <a:endParaRPr lang="en-US"/>
        </a:p>
      </dgm:t>
    </dgm:pt>
    <dgm:pt modelId="{EBC403E9-2DC6-49F6-8A77-1841F7FAD01C}" type="sibTrans" cxnId="{E05C870F-00E8-49F0-94EC-2FFE6B2B5AFA}">
      <dgm:prSet/>
      <dgm:spPr/>
      <dgm:t>
        <a:bodyPr/>
        <a:lstStyle/>
        <a:p>
          <a:endParaRPr lang="en-US"/>
        </a:p>
      </dgm:t>
    </dgm:pt>
    <dgm:pt modelId="{46E2CF63-8954-4D29-8A47-CDA081B17216}">
      <dgm:prSet/>
      <dgm:spPr/>
      <dgm:t>
        <a:bodyPr/>
        <a:lstStyle/>
        <a:p>
          <a:r>
            <a:rPr lang="en-US"/>
            <a:t>Integrate their tools or technologies with the open-source product</a:t>
          </a:r>
        </a:p>
      </dgm:t>
    </dgm:pt>
    <dgm:pt modelId="{D6189ACE-2C6C-47ED-B6D9-84221485EF9F}" type="parTrans" cxnId="{BA46E1D2-3FBB-4A74-8A5E-9E4A33D213BD}">
      <dgm:prSet/>
      <dgm:spPr/>
      <dgm:t>
        <a:bodyPr/>
        <a:lstStyle/>
        <a:p>
          <a:endParaRPr lang="en-US"/>
        </a:p>
      </dgm:t>
    </dgm:pt>
    <dgm:pt modelId="{D4155A56-EEB1-4F57-A876-48178F9794FC}" type="sibTrans" cxnId="{BA46E1D2-3FBB-4A74-8A5E-9E4A33D213BD}">
      <dgm:prSet/>
      <dgm:spPr/>
      <dgm:t>
        <a:bodyPr/>
        <a:lstStyle/>
        <a:p>
          <a:endParaRPr lang="en-US"/>
        </a:p>
      </dgm:t>
    </dgm:pt>
    <dgm:pt modelId="{D7895B70-9A41-4238-9CE0-2A3ED1F96266}">
      <dgm:prSet/>
      <dgm:spPr>
        <a:solidFill>
          <a:schemeClr val="accent4"/>
        </a:solidFill>
      </dgm:spPr>
      <dgm:t>
        <a:bodyPr/>
        <a:lstStyle/>
        <a:p>
          <a:r>
            <a:rPr lang="en-US" dirty="0"/>
            <a:t>Independent Software Vendors (ISV)</a:t>
          </a:r>
        </a:p>
      </dgm:t>
    </dgm:pt>
    <dgm:pt modelId="{2A15069B-F5CF-448E-8FCD-4254916F7B91}" type="parTrans" cxnId="{E617C58F-B0B2-4C0C-AB6C-9EBF69B5FEFD}">
      <dgm:prSet/>
      <dgm:spPr/>
      <dgm:t>
        <a:bodyPr/>
        <a:lstStyle/>
        <a:p>
          <a:endParaRPr lang="en-US"/>
        </a:p>
      </dgm:t>
    </dgm:pt>
    <dgm:pt modelId="{6CD01CB5-8D2A-4E35-9ACC-AA2A8246D9CB}" type="sibTrans" cxnId="{E617C58F-B0B2-4C0C-AB6C-9EBF69B5FEFD}">
      <dgm:prSet/>
      <dgm:spPr/>
      <dgm:t>
        <a:bodyPr/>
        <a:lstStyle/>
        <a:p>
          <a:endParaRPr lang="en-US"/>
        </a:p>
      </dgm:t>
    </dgm:pt>
    <dgm:pt modelId="{76A9D498-950B-4891-8AB5-635C52A5ABC7}">
      <dgm:prSet/>
      <dgm:spPr/>
      <dgm:t>
        <a:bodyPr/>
        <a:lstStyle/>
        <a:p>
          <a:r>
            <a:rPr lang="en-US"/>
            <a:t>Sell proprietary business rules, enterprise versions, support, or consulting services</a:t>
          </a:r>
        </a:p>
      </dgm:t>
    </dgm:pt>
    <dgm:pt modelId="{DE2F8F8D-061C-4BBA-8E60-734F018BE6FA}" type="parTrans" cxnId="{7216D871-5D3D-4468-B361-A9247A184D76}">
      <dgm:prSet/>
      <dgm:spPr/>
      <dgm:t>
        <a:bodyPr/>
        <a:lstStyle/>
        <a:p>
          <a:endParaRPr lang="en-US"/>
        </a:p>
      </dgm:t>
    </dgm:pt>
    <dgm:pt modelId="{9DBE0A97-8129-4F0F-8910-094820D4B6B7}" type="sibTrans" cxnId="{7216D871-5D3D-4468-B361-A9247A184D76}">
      <dgm:prSet/>
      <dgm:spPr/>
      <dgm:t>
        <a:bodyPr/>
        <a:lstStyle/>
        <a:p>
          <a:endParaRPr lang="en-US"/>
        </a:p>
      </dgm:t>
    </dgm:pt>
    <dgm:pt modelId="{37F34C78-2736-4102-B4F3-731D84729BB6}">
      <dgm:prSet/>
      <dgm:spPr>
        <a:solidFill>
          <a:schemeClr val="accent4"/>
        </a:solidFill>
      </dgm:spPr>
      <dgm:t>
        <a:bodyPr/>
        <a:lstStyle/>
        <a:p>
          <a:r>
            <a:rPr lang="en-US" dirty="0"/>
            <a:t>Community Partners</a:t>
          </a:r>
        </a:p>
      </dgm:t>
    </dgm:pt>
    <dgm:pt modelId="{42588573-7B05-4389-83B3-3C10DE5CB592}" type="parTrans" cxnId="{AA3F59D4-FF6C-4E7C-A410-DEB1B53BCAC8}">
      <dgm:prSet/>
      <dgm:spPr/>
      <dgm:t>
        <a:bodyPr/>
        <a:lstStyle/>
        <a:p>
          <a:endParaRPr lang="en-US"/>
        </a:p>
      </dgm:t>
    </dgm:pt>
    <dgm:pt modelId="{5C4B4ED0-445C-43A5-AEA4-A1D7DB8A753C}" type="sibTrans" cxnId="{AA3F59D4-FF6C-4E7C-A410-DEB1B53BCAC8}">
      <dgm:prSet/>
      <dgm:spPr/>
      <dgm:t>
        <a:bodyPr/>
        <a:lstStyle/>
        <a:p>
          <a:endParaRPr lang="en-US"/>
        </a:p>
      </dgm:t>
    </dgm:pt>
    <dgm:pt modelId="{D02B381E-5725-4109-9319-22519CEF7FCE}">
      <dgm:prSet/>
      <dgm:spPr/>
      <dgm:t>
        <a:bodyPr/>
        <a:lstStyle/>
        <a:p>
          <a:r>
            <a:rPr lang="en-US"/>
            <a:t>Contribute to development, documentation, or promotion of the open-source project</a:t>
          </a:r>
        </a:p>
      </dgm:t>
    </dgm:pt>
    <dgm:pt modelId="{FB8F45FE-49AB-4009-A055-76D16944A591}" type="parTrans" cxnId="{B1ADD468-1B49-4AF8-A72D-B325EC392937}">
      <dgm:prSet/>
      <dgm:spPr/>
      <dgm:t>
        <a:bodyPr/>
        <a:lstStyle/>
        <a:p>
          <a:endParaRPr lang="en-US"/>
        </a:p>
      </dgm:t>
    </dgm:pt>
    <dgm:pt modelId="{842D8B14-7F7A-404D-823D-1B0AEB4B3E42}" type="sibTrans" cxnId="{B1ADD468-1B49-4AF8-A72D-B325EC392937}">
      <dgm:prSet/>
      <dgm:spPr/>
      <dgm:t>
        <a:bodyPr/>
        <a:lstStyle/>
        <a:p>
          <a:endParaRPr lang="en-US"/>
        </a:p>
      </dgm:t>
    </dgm:pt>
    <dgm:pt modelId="{37374B7B-090F-4AA6-A6BA-360D0A24D460}">
      <dgm:prSet/>
      <dgm:spPr/>
      <dgm:t>
        <a:bodyPr/>
        <a:lstStyle/>
        <a:p>
          <a:r>
            <a:rPr lang="en-US"/>
            <a:t>Focus on Fraud prevention framework</a:t>
          </a:r>
        </a:p>
      </dgm:t>
    </dgm:pt>
    <dgm:pt modelId="{021DEB67-5C0B-4B05-838B-5DA61C284B1A}" type="parTrans" cxnId="{B47A1809-A7D6-4421-B2E7-6BCE9B3DA636}">
      <dgm:prSet/>
      <dgm:spPr/>
      <dgm:t>
        <a:bodyPr/>
        <a:lstStyle/>
        <a:p>
          <a:endParaRPr lang="en-US"/>
        </a:p>
      </dgm:t>
    </dgm:pt>
    <dgm:pt modelId="{7B0D2D82-B68F-4A2A-AC0E-079B8C210CFA}" type="sibTrans" cxnId="{B47A1809-A7D6-4421-B2E7-6BCE9B3DA636}">
      <dgm:prSet/>
      <dgm:spPr/>
      <dgm:t>
        <a:bodyPr/>
        <a:lstStyle/>
        <a:p>
          <a:endParaRPr lang="en-US"/>
        </a:p>
      </dgm:t>
    </dgm:pt>
    <dgm:pt modelId="{70DB28D2-38E8-A943-9822-5D519A69D771}" type="pres">
      <dgm:prSet presAssocID="{719C7150-6AF9-435E-B157-D7A6B2AF2395}" presName="linear" presStyleCnt="0">
        <dgm:presLayoutVars>
          <dgm:dir/>
          <dgm:animLvl val="lvl"/>
          <dgm:resizeHandles val="exact"/>
        </dgm:presLayoutVars>
      </dgm:prSet>
      <dgm:spPr/>
    </dgm:pt>
    <dgm:pt modelId="{4DD4E3C1-CD39-DF4F-8581-55350981658C}" type="pres">
      <dgm:prSet presAssocID="{0B979BCC-A9CD-465D-88FC-BE8EF054C300}" presName="parentLin" presStyleCnt="0"/>
      <dgm:spPr/>
    </dgm:pt>
    <dgm:pt modelId="{079A95BB-86B1-B645-B28F-66CFDA5A8A41}" type="pres">
      <dgm:prSet presAssocID="{0B979BCC-A9CD-465D-88FC-BE8EF054C300}" presName="parentLeftMargin" presStyleLbl="node1" presStyleIdx="0" presStyleCnt="5"/>
      <dgm:spPr/>
    </dgm:pt>
    <dgm:pt modelId="{99CBFEBF-FFF9-7E46-9D72-D9FE4FDD700F}" type="pres">
      <dgm:prSet presAssocID="{0B979BCC-A9CD-465D-88FC-BE8EF054C300}" presName="parentText" presStyleLbl="node1" presStyleIdx="0" presStyleCnt="5">
        <dgm:presLayoutVars>
          <dgm:chMax val="0"/>
          <dgm:bulletEnabled val="1"/>
        </dgm:presLayoutVars>
      </dgm:prSet>
      <dgm:spPr/>
    </dgm:pt>
    <dgm:pt modelId="{E7E77D81-9EE5-D340-AC56-8557508EAA76}" type="pres">
      <dgm:prSet presAssocID="{0B979BCC-A9CD-465D-88FC-BE8EF054C300}" presName="negativeSpace" presStyleCnt="0"/>
      <dgm:spPr/>
    </dgm:pt>
    <dgm:pt modelId="{62C241B8-6D62-0045-96A3-7367AD07D398}" type="pres">
      <dgm:prSet presAssocID="{0B979BCC-A9CD-465D-88FC-BE8EF054C300}" presName="childText" presStyleLbl="conFgAcc1" presStyleIdx="0" presStyleCnt="5">
        <dgm:presLayoutVars>
          <dgm:bulletEnabled val="1"/>
        </dgm:presLayoutVars>
      </dgm:prSet>
      <dgm:spPr/>
    </dgm:pt>
    <dgm:pt modelId="{CD95CEC8-7837-BB46-99FA-4709302753DB}" type="pres">
      <dgm:prSet presAssocID="{73391E93-A394-45DE-9685-6AA8CA39E2E9}" presName="spaceBetweenRectangles" presStyleCnt="0"/>
      <dgm:spPr/>
    </dgm:pt>
    <dgm:pt modelId="{400040F1-9C25-FB4B-A0E5-7BAEFC4CA99E}" type="pres">
      <dgm:prSet presAssocID="{476993D0-7F1C-4BBC-8D1D-0F220277B35F}" presName="parentLin" presStyleCnt="0"/>
      <dgm:spPr/>
    </dgm:pt>
    <dgm:pt modelId="{197D634E-00DB-B841-89B8-F5EBAAFA1E86}" type="pres">
      <dgm:prSet presAssocID="{476993D0-7F1C-4BBC-8D1D-0F220277B35F}" presName="parentLeftMargin" presStyleLbl="node1" presStyleIdx="0" presStyleCnt="5"/>
      <dgm:spPr/>
    </dgm:pt>
    <dgm:pt modelId="{6E909969-0E27-3E4B-BE2C-8B653F48522B}" type="pres">
      <dgm:prSet presAssocID="{476993D0-7F1C-4BBC-8D1D-0F220277B35F}" presName="parentText" presStyleLbl="node1" presStyleIdx="1" presStyleCnt="5">
        <dgm:presLayoutVars>
          <dgm:chMax val="0"/>
          <dgm:bulletEnabled val="1"/>
        </dgm:presLayoutVars>
      </dgm:prSet>
      <dgm:spPr/>
    </dgm:pt>
    <dgm:pt modelId="{F7685B29-656B-AF43-B605-C5561DB9C245}" type="pres">
      <dgm:prSet presAssocID="{476993D0-7F1C-4BBC-8D1D-0F220277B35F}" presName="negativeSpace" presStyleCnt="0"/>
      <dgm:spPr/>
    </dgm:pt>
    <dgm:pt modelId="{8F0A6394-1123-FC41-9D8A-924B311CA4AC}" type="pres">
      <dgm:prSet presAssocID="{476993D0-7F1C-4BBC-8D1D-0F220277B35F}" presName="childText" presStyleLbl="conFgAcc1" presStyleIdx="1" presStyleCnt="5">
        <dgm:presLayoutVars>
          <dgm:bulletEnabled val="1"/>
        </dgm:presLayoutVars>
      </dgm:prSet>
      <dgm:spPr/>
    </dgm:pt>
    <dgm:pt modelId="{EE20B8A8-97A8-6641-9B0E-6776B0955334}" type="pres">
      <dgm:prSet presAssocID="{5C25316D-7C4C-4B19-BA3F-8F5C564B6366}" presName="spaceBetweenRectangles" presStyleCnt="0"/>
      <dgm:spPr/>
    </dgm:pt>
    <dgm:pt modelId="{03B2C6A7-8A4E-8347-A1F3-0A19678B4FF3}" type="pres">
      <dgm:prSet presAssocID="{FDBD278C-498E-468C-8C61-4A8323E12729}" presName="parentLin" presStyleCnt="0"/>
      <dgm:spPr/>
    </dgm:pt>
    <dgm:pt modelId="{48AE9E33-004F-464D-B26E-A87EF71FAD36}" type="pres">
      <dgm:prSet presAssocID="{FDBD278C-498E-468C-8C61-4A8323E12729}" presName="parentLeftMargin" presStyleLbl="node1" presStyleIdx="1" presStyleCnt="5"/>
      <dgm:spPr/>
    </dgm:pt>
    <dgm:pt modelId="{B1EEAC38-808E-8B4B-AF5E-095ED470552D}" type="pres">
      <dgm:prSet presAssocID="{FDBD278C-498E-468C-8C61-4A8323E12729}" presName="parentText" presStyleLbl="node1" presStyleIdx="2" presStyleCnt="5">
        <dgm:presLayoutVars>
          <dgm:chMax val="0"/>
          <dgm:bulletEnabled val="1"/>
        </dgm:presLayoutVars>
      </dgm:prSet>
      <dgm:spPr/>
    </dgm:pt>
    <dgm:pt modelId="{8186E9D4-8421-AE44-B68A-58B284BE81F8}" type="pres">
      <dgm:prSet presAssocID="{FDBD278C-498E-468C-8C61-4A8323E12729}" presName="negativeSpace" presStyleCnt="0"/>
      <dgm:spPr/>
    </dgm:pt>
    <dgm:pt modelId="{C91044CF-A537-BC48-82E5-70B377D04B64}" type="pres">
      <dgm:prSet presAssocID="{FDBD278C-498E-468C-8C61-4A8323E12729}" presName="childText" presStyleLbl="conFgAcc1" presStyleIdx="2" presStyleCnt="5">
        <dgm:presLayoutVars>
          <dgm:bulletEnabled val="1"/>
        </dgm:presLayoutVars>
      </dgm:prSet>
      <dgm:spPr/>
    </dgm:pt>
    <dgm:pt modelId="{979AF6B0-2B2F-D344-9DDD-0BA7132EBF5B}" type="pres">
      <dgm:prSet presAssocID="{EBC403E9-2DC6-49F6-8A77-1841F7FAD01C}" presName="spaceBetweenRectangles" presStyleCnt="0"/>
      <dgm:spPr/>
    </dgm:pt>
    <dgm:pt modelId="{BE0B06DB-EB38-144A-BC66-511DD9944FF6}" type="pres">
      <dgm:prSet presAssocID="{D7895B70-9A41-4238-9CE0-2A3ED1F96266}" presName="parentLin" presStyleCnt="0"/>
      <dgm:spPr/>
    </dgm:pt>
    <dgm:pt modelId="{1C057A60-8539-C845-9CBB-1B636A83717C}" type="pres">
      <dgm:prSet presAssocID="{D7895B70-9A41-4238-9CE0-2A3ED1F96266}" presName="parentLeftMargin" presStyleLbl="node1" presStyleIdx="2" presStyleCnt="5"/>
      <dgm:spPr/>
    </dgm:pt>
    <dgm:pt modelId="{4335CC5F-A215-604B-B43D-7138D6FA170D}" type="pres">
      <dgm:prSet presAssocID="{D7895B70-9A41-4238-9CE0-2A3ED1F96266}" presName="parentText" presStyleLbl="node1" presStyleIdx="3" presStyleCnt="5">
        <dgm:presLayoutVars>
          <dgm:chMax val="0"/>
          <dgm:bulletEnabled val="1"/>
        </dgm:presLayoutVars>
      </dgm:prSet>
      <dgm:spPr/>
    </dgm:pt>
    <dgm:pt modelId="{B36BBC1C-0F88-3345-8B4E-874D1F13664E}" type="pres">
      <dgm:prSet presAssocID="{D7895B70-9A41-4238-9CE0-2A3ED1F96266}" presName="negativeSpace" presStyleCnt="0"/>
      <dgm:spPr/>
    </dgm:pt>
    <dgm:pt modelId="{B4469E67-57B5-284A-9144-96765FAE242F}" type="pres">
      <dgm:prSet presAssocID="{D7895B70-9A41-4238-9CE0-2A3ED1F96266}" presName="childText" presStyleLbl="conFgAcc1" presStyleIdx="3" presStyleCnt="5">
        <dgm:presLayoutVars>
          <dgm:bulletEnabled val="1"/>
        </dgm:presLayoutVars>
      </dgm:prSet>
      <dgm:spPr/>
    </dgm:pt>
    <dgm:pt modelId="{89E088FE-13C9-604A-8FC3-1C4D9328FDCA}" type="pres">
      <dgm:prSet presAssocID="{6CD01CB5-8D2A-4E35-9ACC-AA2A8246D9CB}" presName="spaceBetweenRectangles" presStyleCnt="0"/>
      <dgm:spPr/>
    </dgm:pt>
    <dgm:pt modelId="{D8556A48-D3FE-9441-80FE-6F91F05CCDE8}" type="pres">
      <dgm:prSet presAssocID="{37F34C78-2736-4102-B4F3-731D84729BB6}" presName="parentLin" presStyleCnt="0"/>
      <dgm:spPr/>
    </dgm:pt>
    <dgm:pt modelId="{82AE6ABA-2445-3841-A698-F0D4C2A70DC4}" type="pres">
      <dgm:prSet presAssocID="{37F34C78-2736-4102-B4F3-731D84729BB6}" presName="parentLeftMargin" presStyleLbl="node1" presStyleIdx="3" presStyleCnt="5"/>
      <dgm:spPr/>
    </dgm:pt>
    <dgm:pt modelId="{3848BBB0-0FD9-8544-928D-8C983406B676}" type="pres">
      <dgm:prSet presAssocID="{37F34C78-2736-4102-B4F3-731D84729BB6}" presName="parentText" presStyleLbl="node1" presStyleIdx="4" presStyleCnt="5">
        <dgm:presLayoutVars>
          <dgm:chMax val="0"/>
          <dgm:bulletEnabled val="1"/>
        </dgm:presLayoutVars>
      </dgm:prSet>
      <dgm:spPr/>
    </dgm:pt>
    <dgm:pt modelId="{E5D817E5-4B4C-4743-B5BB-0C4F037A05F8}" type="pres">
      <dgm:prSet presAssocID="{37F34C78-2736-4102-B4F3-731D84729BB6}" presName="negativeSpace" presStyleCnt="0"/>
      <dgm:spPr/>
    </dgm:pt>
    <dgm:pt modelId="{C867228B-BDB1-B74E-9542-8D13E3025534}" type="pres">
      <dgm:prSet presAssocID="{37F34C78-2736-4102-B4F3-731D84729BB6}" presName="childText" presStyleLbl="conFgAcc1" presStyleIdx="4" presStyleCnt="5">
        <dgm:presLayoutVars>
          <dgm:bulletEnabled val="1"/>
        </dgm:presLayoutVars>
      </dgm:prSet>
      <dgm:spPr/>
    </dgm:pt>
  </dgm:ptLst>
  <dgm:cxnLst>
    <dgm:cxn modelId="{4792CB05-4F47-4502-8C84-1C5AD0B35BE0}" srcId="{476993D0-7F1C-4BBC-8D1D-0F220277B35F}" destId="{C425F085-A333-47FF-B5BA-34A68C1D87C6}" srcOrd="0" destOrd="0" parTransId="{6101454D-011E-489E-9596-65F5F6F49EE7}" sibTransId="{755AA452-7150-4989-A2F1-A5A7AE669723}"/>
    <dgm:cxn modelId="{B47A1809-A7D6-4421-B2E7-6BCE9B3DA636}" srcId="{37F34C78-2736-4102-B4F3-731D84729BB6}" destId="{37374B7B-090F-4AA6-A6BA-360D0A24D460}" srcOrd="1" destOrd="0" parTransId="{021DEB67-5C0B-4B05-838B-5DA61C284B1A}" sibTransId="{7B0D2D82-B68F-4A2A-AC0E-079B8C210CFA}"/>
    <dgm:cxn modelId="{E05C870F-00E8-49F0-94EC-2FFE6B2B5AFA}" srcId="{719C7150-6AF9-435E-B157-D7A6B2AF2395}" destId="{FDBD278C-498E-468C-8C61-4A8323E12729}" srcOrd="2" destOrd="0" parTransId="{1F3B171F-1050-4AAB-BE81-62E4F80B0181}" sibTransId="{EBC403E9-2DC6-49F6-8A77-1841F7FAD01C}"/>
    <dgm:cxn modelId="{A2746614-3B23-0448-8D04-4E3471F70474}" type="presOf" srcId="{C425F085-A333-47FF-B5BA-34A68C1D87C6}" destId="{8F0A6394-1123-FC41-9D8A-924B311CA4AC}" srcOrd="0" destOrd="0" presId="urn:microsoft.com/office/officeart/2005/8/layout/list1"/>
    <dgm:cxn modelId="{83F15518-C7BA-43EE-A191-8EE35969E75A}" srcId="{0B979BCC-A9CD-465D-88FC-BE8EF054C300}" destId="{0F11D50A-C7DD-409F-9725-5F7CCCAD5A3B}" srcOrd="0" destOrd="0" parTransId="{E889D050-AF14-490B-9A03-CCD9C746167A}" sibTransId="{861406F3-90DE-409F-BFD9-C8847DC4496B}"/>
    <dgm:cxn modelId="{3FA0C221-F57E-4F62-8D58-F45DBE275EBF}" srcId="{719C7150-6AF9-435E-B157-D7A6B2AF2395}" destId="{476993D0-7F1C-4BBC-8D1D-0F220277B35F}" srcOrd="1" destOrd="0" parTransId="{15941AD2-29E6-494D-A0AE-D7EB11444450}" sibTransId="{5C25316D-7C4C-4B19-BA3F-8F5C564B6366}"/>
    <dgm:cxn modelId="{A5994328-FBB4-8946-8057-A3FEDA16A64B}" type="presOf" srcId="{37F34C78-2736-4102-B4F3-731D84729BB6}" destId="{82AE6ABA-2445-3841-A698-F0D4C2A70DC4}" srcOrd="0" destOrd="0" presId="urn:microsoft.com/office/officeart/2005/8/layout/list1"/>
    <dgm:cxn modelId="{5A685E2D-CDAF-F14B-8FA6-4E72493D66F6}" type="presOf" srcId="{0F11D50A-C7DD-409F-9725-5F7CCCAD5A3B}" destId="{62C241B8-6D62-0045-96A3-7367AD07D398}" srcOrd="0" destOrd="0" presId="urn:microsoft.com/office/officeart/2005/8/layout/list1"/>
    <dgm:cxn modelId="{C7AE0144-AF61-EA42-B403-A5439EA54BD9}" type="presOf" srcId="{FDBD278C-498E-468C-8C61-4A8323E12729}" destId="{48AE9E33-004F-464D-B26E-A87EF71FAD36}" srcOrd="0" destOrd="0" presId="urn:microsoft.com/office/officeart/2005/8/layout/list1"/>
    <dgm:cxn modelId="{F391CE65-BB1E-5843-9A29-9747953C7C4F}" type="presOf" srcId="{0B979BCC-A9CD-465D-88FC-BE8EF054C300}" destId="{99CBFEBF-FFF9-7E46-9D72-D9FE4FDD700F}" srcOrd="1" destOrd="0" presId="urn:microsoft.com/office/officeart/2005/8/layout/list1"/>
    <dgm:cxn modelId="{B1ADD468-1B49-4AF8-A72D-B325EC392937}" srcId="{37F34C78-2736-4102-B4F3-731D84729BB6}" destId="{D02B381E-5725-4109-9319-22519CEF7FCE}" srcOrd="0" destOrd="0" parTransId="{FB8F45FE-49AB-4009-A055-76D16944A591}" sibTransId="{842D8B14-7F7A-404D-823D-1B0AEB4B3E42}"/>
    <dgm:cxn modelId="{556BC44C-057B-7A4D-BB99-DC35F612ED9E}" type="presOf" srcId="{37374B7B-090F-4AA6-A6BA-360D0A24D460}" destId="{C867228B-BDB1-B74E-9542-8D13E3025534}" srcOrd="0" destOrd="1" presId="urn:microsoft.com/office/officeart/2005/8/layout/list1"/>
    <dgm:cxn modelId="{7C34C971-448D-CC4F-886E-0736717B366B}" type="presOf" srcId="{D02B381E-5725-4109-9319-22519CEF7FCE}" destId="{C867228B-BDB1-B74E-9542-8D13E3025534}" srcOrd="0" destOrd="0" presId="urn:microsoft.com/office/officeart/2005/8/layout/list1"/>
    <dgm:cxn modelId="{7216D871-5D3D-4468-B361-A9247A184D76}" srcId="{D7895B70-9A41-4238-9CE0-2A3ED1F96266}" destId="{76A9D498-950B-4891-8AB5-635C52A5ABC7}" srcOrd="0" destOrd="0" parTransId="{DE2F8F8D-061C-4BBA-8E60-734F018BE6FA}" sibTransId="{9DBE0A97-8129-4F0F-8910-094820D4B6B7}"/>
    <dgm:cxn modelId="{F4E63072-6D64-C247-A378-57CF0E13DD14}" type="presOf" srcId="{76A9D498-950B-4891-8AB5-635C52A5ABC7}" destId="{B4469E67-57B5-284A-9144-96765FAE242F}" srcOrd="0" destOrd="0" presId="urn:microsoft.com/office/officeart/2005/8/layout/list1"/>
    <dgm:cxn modelId="{6CE55973-0627-734C-8940-30CE70FEDDED}" type="presOf" srcId="{0B979BCC-A9CD-465D-88FC-BE8EF054C300}" destId="{079A95BB-86B1-B645-B28F-66CFDA5A8A41}" srcOrd="0" destOrd="0" presId="urn:microsoft.com/office/officeart/2005/8/layout/list1"/>
    <dgm:cxn modelId="{AB429E5A-C47C-1449-A0C8-203DD1A28AFF}" type="presOf" srcId="{476993D0-7F1C-4BBC-8D1D-0F220277B35F}" destId="{6E909969-0E27-3E4B-BE2C-8B653F48522B}" srcOrd="1" destOrd="0" presId="urn:microsoft.com/office/officeart/2005/8/layout/list1"/>
    <dgm:cxn modelId="{E617C58F-B0B2-4C0C-AB6C-9EBF69B5FEFD}" srcId="{719C7150-6AF9-435E-B157-D7A6B2AF2395}" destId="{D7895B70-9A41-4238-9CE0-2A3ED1F96266}" srcOrd="3" destOrd="0" parTransId="{2A15069B-F5CF-448E-8FCD-4254916F7B91}" sibTransId="{6CD01CB5-8D2A-4E35-9ACC-AA2A8246D9CB}"/>
    <dgm:cxn modelId="{10C7AC91-B060-964F-98B9-8BEA51F1BF34}" type="presOf" srcId="{D7895B70-9A41-4238-9CE0-2A3ED1F96266}" destId="{1C057A60-8539-C845-9CBB-1B636A83717C}" srcOrd="0" destOrd="0" presId="urn:microsoft.com/office/officeart/2005/8/layout/list1"/>
    <dgm:cxn modelId="{1D333B93-6ED4-40AD-B18D-DD8DC4637F19}" srcId="{719C7150-6AF9-435E-B157-D7A6B2AF2395}" destId="{0B979BCC-A9CD-465D-88FC-BE8EF054C300}" srcOrd="0" destOrd="0" parTransId="{DAF3EBE2-3024-4610-B397-56D692FEA2B5}" sibTransId="{73391E93-A394-45DE-9685-6AA8CA39E2E9}"/>
    <dgm:cxn modelId="{616E8199-F301-FB48-86D7-6AD59AAC7CE7}" type="presOf" srcId="{476993D0-7F1C-4BBC-8D1D-0F220277B35F}" destId="{197D634E-00DB-B841-89B8-F5EBAAFA1E86}" srcOrd="0" destOrd="0" presId="urn:microsoft.com/office/officeart/2005/8/layout/list1"/>
    <dgm:cxn modelId="{10AA2FC6-355A-214A-B005-F51F2B463F17}" type="presOf" srcId="{719C7150-6AF9-435E-B157-D7A6B2AF2395}" destId="{70DB28D2-38E8-A943-9822-5D519A69D771}" srcOrd="0" destOrd="0" presId="urn:microsoft.com/office/officeart/2005/8/layout/list1"/>
    <dgm:cxn modelId="{D78AF3C6-DE4D-8041-AF20-DEA8F0ABB1C3}" type="presOf" srcId="{37F34C78-2736-4102-B4F3-731D84729BB6}" destId="{3848BBB0-0FD9-8544-928D-8C983406B676}" srcOrd="1" destOrd="0" presId="urn:microsoft.com/office/officeart/2005/8/layout/list1"/>
    <dgm:cxn modelId="{94E978C8-4779-2B40-AD9B-816F17759F0D}" type="presOf" srcId="{D7895B70-9A41-4238-9CE0-2A3ED1F96266}" destId="{4335CC5F-A215-604B-B43D-7138D6FA170D}" srcOrd="1" destOrd="0" presId="urn:microsoft.com/office/officeart/2005/8/layout/list1"/>
    <dgm:cxn modelId="{BA46E1D2-3FBB-4A74-8A5E-9E4A33D213BD}" srcId="{FDBD278C-498E-468C-8C61-4A8323E12729}" destId="{46E2CF63-8954-4D29-8A47-CDA081B17216}" srcOrd="0" destOrd="0" parTransId="{D6189ACE-2C6C-47ED-B6D9-84221485EF9F}" sibTransId="{D4155A56-EEB1-4F57-A876-48178F9794FC}"/>
    <dgm:cxn modelId="{AA3F59D4-FF6C-4E7C-A410-DEB1B53BCAC8}" srcId="{719C7150-6AF9-435E-B157-D7A6B2AF2395}" destId="{37F34C78-2736-4102-B4F3-731D84729BB6}" srcOrd="4" destOrd="0" parTransId="{42588573-7B05-4389-83B3-3C10DE5CB592}" sibTransId="{5C4B4ED0-445C-43A5-AEA4-A1D7DB8A753C}"/>
    <dgm:cxn modelId="{8E217FD5-13D2-254C-8B8D-87AC2BC1C1FA}" type="presOf" srcId="{FDBD278C-498E-468C-8C61-4A8323E12729}" destId="{B1EEAC38-808E-8B4B-AF5E-095ED470552D}" srcOrd="1" destOrd="0" presId="urn:microsoft.com/office/officeart/2005/8/layout/list1"/>
    <dgm:cxn modelId="{41FFBFFB-05CF-B94A-9C7A-2740F2950DCF}" type="presOf" srcId="{46E2CF63-8954-4D29-8A47-CDA081B17216}" destId="{C91044CF-A537-BC48-82E5-70B377D04B64}" srcOrd="0" destOrd="0" presId="urn:microsoft.com/office/officeart/2005/8/layout/list1"/>
    <dgm:cxn modelId="{39107F98-7FB5-E540-9498-DA2A1BCF3B1C}" type="presParOf" srcId="{70DB28D2-38E8-A943-9822-5D519A69D771}" destId="{4DD4E3C1-CD39-DF4F-8581-55350981658C}" srcOrd="0" destOrd="0" presId="urn:microsoft.com/office/officeart/2005/8/layout/list1"/>
    <dgm:cxn modelId="{789FC091-529C-424D-B3CF-FC1EFD872AC9}" type="presParOf" srcId="{4DD4E3C1-CD39-DF4F-8581-55350981658C}" destId="{079A95BB-86B1-B645-B28F-66CFDA5A8A41}" srcOrd="0" destOrd="0" presId="urn:microsoft.com/office/officeart/2005/8/layout/list1"/>
    <dgm:cxn modelId="{0236C8C6-A781-1748-87AE-79365533B19A}" type="presParOf" srcId="{4DD4E3C1-CD39-DF4F-8581-55350981658C}" destId="{99CBFEBF-FFF9-7E46-9D72-D9FE4FDD700F}" srcOrd="1" destOrd="0" presId="urn:microsoft.com/office/officeart/2005/8/layout/list1"/>
    <dgm:cxn modelId="{0400C84F-5B5F-5940-AD80-76CC1DB3B2EA}" type="presParOf" srcId="{70DB28D2-38E8-A943-9822-5D519A69D771}" destId="{E7E77D81-9EE5-D340-AC56-8557508EAA76}" srcOrd="1" destOrd="0" presId="urn:microsoft.com/office/officeart/2005/8/layout/list1"/>
    <dgm:cxn modelId="{C61C6CBA-D0AE-CC4F-B814-1DF34C268AB6}" type="presParOf" srcId="{70DB28D2-38E8-A943-9822-5D519A69D771}" destId="{62C241B8-6D62-0045-96A3-7367AD07D398}" srcOrd="2" destOrd="0" presId="urn:microsoft.com/office/officeart/2005/8/layout/list1"/>
    <dgm:cxn modelId="{705F82BC-24B7-2C4A-A7AC-A7FBFBF23E38}" type="presParOf" srcId="{70DB28D2-38E8-A943-9822-5D519A69D771}" destId="{CD95CEC8-7837-BB46-99FA-4709302753DB}" srcOrd="3" destOrd="0" presId="urn:microsoft.com/office/officeart/2005/8/layout/list1"/>
    <dgm:cxn modelId="{187CC91C-339F-9F48-B1AB-6F9AD7634041}" type="presParOf" srcId="{70DB28D2-38E8-A943-9822-5D519A69D771}" destId="{400040F1-9C25-FB4B-A0E5-7BAEFC4CA99E}" srcOrd="4" destOrd="0" presId="urn:microsoft.com/office/officeart/2005/8/layout/list1"/>
    <dgm:cxn modelId="{8A047205-C2FA-624B-92D7-B27EC7D62B5F}" type="presParOf" srcId="{400040F1-9C25-FB4B-A0E5-7BAEFC4CA99E}" destId="{197D634E-00DB-B841-89B8-F5EBAAFA1E86}" srcOrd="0" destOrd="0" presId="urn:microsoft.com/office/officeart/2005/8/layout/list1"/>
    <dgm:cxn modelId="{E3A5762F-6EF6-D641-93CC-BB0A51B15A9B}" type="presParOf" srcId="{400040F1-9C25-FB4B-A0E5-7BAEFC4CA99E}" destId="{6E909969-0E27-3E4B-BE2C-8B653F48522B}" srcOrd="1" destOrd="0" presId="urn:microsoft.com/office/officeart/2005/8/layout/list1"/>
    <dgm:cxn modelId="{EB05DC74-33B0-A647-AF3C-CFBF682F1F6B}" type="presParOf" srcId="{70DB28D2-38E8-A943-9822-5D519A69D771}" destId="{F7685B29-656B-AF43-B605-C5561DB9C245}" srcOrd="5" destOrd="0" presId="urn:microsoft.com/office/officeart/2005/8/layout/list1"/>
    <dgm:cxn modelId="{58EFC238-56D6-F74D-9FD6-A2845BE10B1C}" type="presParOf" srcId="{70DB28D2-38E8-A943-9822-5D519A69D771}" destId="{8F0A6394-1123-FC41-9D8A-924B311CA4AC}" srcOrd="6" destOrd="0" presId="urn:microsoft.com/office/officeart/2005/8/layout/list1"/>
    <dgm:cxn modelId="{709860BD-B122-D140-9338-70485B6C7136}" type="presParOf" srcId="{70DB28D2-38E8-A943-9822-5D519A69D771}" destId="{EE20B8A8-97A8-6641-9B0E-6776B0955334}" srcOrd="7" destOrd="0" presId="urn:microsoft.com/office/officeart/2005/8/layout/list1"/>
    <dgm:cxn modelId="{24088382-4421-8444-8686-788EB8AA98D2}" type="presParOf" srcId="{70DB28D2-38E8-A943-9822-5D519A69D771}" destId="{03B2C6A7-8A4E-8347-A1F3-0A19678B4FF3}" srcOrd="8" destOrd="0" presId="urn:microsoft.com/office/officeart/2005/8/layout/list1"/>
    <dgm:cxn modelId="{88C56F58-CF83-DF45-81BA-89B40C1FD0D4}" type="presParOf" srcId="{03B2C6A7-8A4E-8347-A1F3-0A19678B4FF3}" destId="{48AE9E33-004F-464D-B26E-A87EF71FAD36}" srcOrd="0" destOrd="0" presId="urn:microsoft.com/office/officeart/2005/8/layout/list1"/>
    <dgm:cxn modelId="{762593BC-25FE-314D-9914-978F3B565EC7}" type="presParOf" srcId="{03B2C6A7-8A4E-8347-A1F3-0A19678B4FF3}" destId="{B1EEAC38-808E-8B4B-AF5E-095ED470552D}" srcOrd="1" destOrd="0" presId="urn:microsoft.com/office/officeart/2005/8/layout/list1"/>
    <dgm:cxn modelId="{08A3A67E-9174-8D47-A907-235A6C8A15CC}" type="presParOf" srcId="{70DB28D2-38E8-A943-9822-5D519A69D771}" destId="{8186E9D4-8421-AE44-B68A-58B284BE81F8}" srcOrd="9" destOrd="0" presId="urn:microsoft.com/office/officeart/2005/8/layout/list1"/>
    <dgm:cxn modelId="{B6779A4B-2F4B-B14B-A0E6-CFA09E37654A}" type="presParOf" srcId="{70DB28D2-38E8-A943-9822-5D519A69D771}" destId="{C91044CF-A537-BC48-82E5-70B377D04B64}" srcOrd="10" destOrd="0" presId="urn:microsoft.com/office/officeart/2005/8/layout/list1"/>
    <dgm:cxn modelId="{537D4B6F-472E-C542-B11F-A550885DE536}" type="presParOf" srcId="{70DB28D2-38E8-A943-9822-5D519A69D771}" destId="{979AF6B0-2B2F-D344-9DDD-0BA7132EBF5B}" srcOrd="11" destOrd="0" presId="urn:microsoft.com/office/officeart/2005/8/layout/list1"/>
    <dgm:cxn modelId="{E0907758-6654-004A-9C5D-B7B4AB723BE4}" type="presParOf" srcId="{70DB28D2-38E8-A943-9822-5D519A69D771}" destId="{BE0B06DB-EB38-144A-BC66-511DD9944FF6}" srcOrd="12" destOrd="0" presId="urn:microsoft.com/office/officeart/2005/8/layout/list1"/>
    <dgm:cxn modelId="{39358F3A-75B4-4C42-989B-C571B3DEF92B}" type="presParOf" srcId="{BE0B06DB-EB38-144A-BC66-511DD9944FF6}" destId="{1C057A60-8539-C845-9CBB-1B636A83717C}" srcOrd="0" destOrd="0" presId="urn:microsoft.com/office/officeart/2005/8/layout/list1"/>
    <dgm:cxn modelId="{C2711FDA-DE4F-F143-9806-868C9B25EC18}" type="presParOf" srcId="{BE0B06DB-EB38-144A-BC66-511DD9944FF6}" destId="{4335CC5F-A215-604B-B43D-7138D6FA170D}" srcOrd="1" destOrd="0" presId="urn:microsoft.com/office/officeart/2005/8/layout/list1"/>
    <dgm:cxn modelId="{14B57452-9F89-5549-94E5-DDBBF59A23C7}" type="presParOf" srcId="{70DB28D2-38E8-A943-9822-5D519A69D771}" destId="{B36BBC1C-0F88-3345-8B4E-874D1F13664E}" srcOrd="13" destOrd="0" presId="urn:microsoft.com/office/officeart/2005/8/layout/list1"/>
    <dgm:cxn modelId="{EAB62E77-816F-584E-938B-EE6CC0178096}" type="presParOf" srcId="{70DB28D2-38E8-A943-9822-5D519A69D771}" destId="{B4469E67-57B5-284A-9144-96765FAE242F}" srcOrd="14" destOrd="0" presId="urn:microsoft.com/office/officeart/2005/8/layout/list1"/>
    <dgm:cxn modelId="{84A85F85-0E8A-3046-836F-36060FC0A97E}" type="presParOf" srcId="{70DB28D2-38E8-A943-9822-5D519A69D771}" destId="{89E088FE-13C9-604A-8FC3-1C4D9328FDCA}" srcOrd="15" destOrd="0" presId="urn:microsoft.com/office/officeart/2005/8/layout/list1"/>
    <dgm:cxn modelId="{77859D52-D158-6C4D-85B1-41335A8CB10D}" type="presParOf" srcId="{70DB28D2-38E8-A943-9822-5D519A69D771}" destId="{D8556A48-D3FE-9441-80FE-6F91F05CCDE8}" srcOrd="16" destOrd="0" presId="urn:microsoft.com/office/officeart/2005/8/layout/list1"/>
    <dgm:cxn modelId="{DE7F0F90-6D97-3B42-B5BB-E12F86B3E54F}" type="presParOf" srcId="{D8556A48-D3FE-9441-80FE-6F91F05CCDE8}" destId="{82AE6ABA-2445-3841-A698-F0D4C2A70DC4}" srcOrd="0" destOrd="0" presId="urn:microsoft.com/office/officeart/2005/8/layout/list1"/>
    <dgm:cxn modelId="{904254E5-2074-CD41-82C7-196468A0128C}" type="presParOf" srcId="{D8556A48-D3FE-9441-80FE-6F91F05CCDE8}" destId="{3848BBB0-0FD9-8544-928D-8C983406B676}" srcOrd="1" destOrd="0" presId="urn:microsoft.com/office/officeart/2005/8/layout/list1"/>
    <dgm:cxn modelId="{8C45BFA6-A8DF-4749-B1BC-4CE0C0B4FEAC}" type="presParOf" srcId="{70DB28D2-38E8-A943-9822-5D519A69D771}" destId="{E5D817E5-4B4C-4743-B5BB-0C4F037A05F8}" srcOrd="17" destOrd="0" presId="urn:microsoft.com/office/officeart/2005/8/layout/list1"/>
    <dgm:cxn modelId="{AC152D3E-7158-934B-851B-1660B5625F2F}" type="presParOf" srcId="{70DB28D2-38E8-A943-9822-5D519A69D771}" destId="{C867228B-BDB1-B74E-9542-8D13E302553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F4D20C-D03F-45C0-B278-12AF4F88E39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425A2B9-8AD9-4842-9170-60ACD0D49B8D}">
      <dgm:prSet/>
      <dgm:spPr>
        <a:solidFill>
          <a:schemeClr val="accent4"/>
        </a:solidFill>
      </dgm:spPr>
      <dgm:t>
        <a:bodyPr/>
        <a:lstStyle/>
        <a:p>
          <a:pPr>
            <a:defRPr b="1"/>
          </a:pPr>
          <a:r>
            <a:rPr lang="en-US" dirty="0"/>
            <a:t>Signed Strategic Partner Agreement</a:t>
          </a:r>
        </a:p>
      </dgm:t>
    </dgm:pt>
    <dgm:pt modelId="{6F7C8EA4-9497-4A9B-BEE7-2BA599C7AB67}" type="parTrans" cxnId="{4007C9C2-FDB4-4E39-8915-1E92A91301E0}">
      <dgm:prSet/>
      <dgm:spPr/>
      <dgm:t>
        <a:bodyPr/>
        <a:lstStyle/>
        <a:p>
          <a:endParaRPr lang="en-US"/>
        </a:p>
      </dgm:t>
    </dgm:pt>
    <dgm:pt modelId="{213130A2-4371-4BEC-A156-83976FB51C27}" type="sibTrans" cxnId="{4007C9C2-FDB4-4E39-8915-1E92A91301E0}">
      <dgm:prSet/>
      <dgm:spPr/>
      <dgm:t>
        <a:bodyPr/>
        <a:lstStyle/>
        <a:p>
          <a:endParaRPr lang="en-US"/>
        </a:p>
      </dgm:t>
    </dgm:pt>
    <dgm:pt modelId="{1AC66983-61FF-4470-A1DF-AACD797731B7}">
      <dgm:prSet/>
      <dgm:spPr/>
      <dgm:t>
        <a:bodyPr/>
        <a:lstStyle/>
        <a:p>
          <a:r>
            <a:rPr lang="en-US"/>
            <a:t>Formal agreement to establish partnership</a:t>
          </a:r>
        </a:p>
      </dgm:t>
    </dgm:pt>
    <dgm:pt modelId="{D32E622C-3E0D-40BA-B81C-BD4732183AE3}" type="parTrans" cxnId="{E816649B-6E00-4490-909F-D4DA796C8CAD}">
      <dgm:prSet/>
      <dgm:spPr/>
      <dgm:t>
        <a:bodyPr/>
        <a:lstStyle/>
        <a:p>
          <a:endParaRPr lang="en-US"/>
        </a:p>
      </dgm:t>
    </dgm:pt>
    <dgm:pt modelId="{37D93673-2B1F-4288-B8A6-7F53203CB6D6}" type="sibTrans" cxnId="{E816649B-6E00-4490-909F-D4DA796C8CAD}">
      <dgm:prSet/>
      <dgm:spPr/>
      <dgm:t>
        <a:bodyPr/>
        <a:lstStyle/>
        <a:p>
          <a:endParaRPr lang="en-US"/>
        </a:p>
      </dgm:t>
    </dgm:pt>
    <dgm:pt modelId="{EEF805B3-06F8-40BB-860F-2276B4E4DFC4}">
      <dgm:prSet/>
      <dgm:spPr>
        <a:solidFill>
          <a:schemeClr val="accent4"/>
        </a:solidFill>
      </dgm:spPr>
      <dgm:t>
        <a:bodyPr/>
        <a:lstStyle/>
        <a:p>
          <a:pPr>
            <a:defRPr b="1"/>
          </a:pPr>
          <a:r>
            <a:rPr lang="en-US" dirty="0"/>
            <a:t>Expertise in </a:t>
          </a:r>
          <a:r>
            <a:rPr lang="en-US" dirty="0" err="1"/>
            <a:t>Tazama</a:t>
          </a:r>
          <a:r>
            <a:rPr lang="en-US" dirty="0"/>
            <a:t> Solutions</a:t>
          </a:r>
        </a:p>
      </dgm:t>
    </dgm:pt>
    <dgm:pt modelId="{A9ACD65C-F63A-4DB9-919B-DA94B457590B}" type="parTrans" cxnId="{97A6147B-12A8-479C-94E9-AF5A7901626E}">
      <dgm:prSet/>
      <dgm:spPr/>
      <dgm:t>
        <a:bodyPr/>
        <a:lstStyle/>
        <a:p>
          <a:endParaRPr lang="en-US"/>
        </a:p>
      </dgm:t>
    </dgm:pt>
    <dgm:pt modelId="{CD14F89B-8E26-44C1-BB47-AB499004B0B1}" type="sibTrans" cxnId="{97A6147B-12A8-479C-94E9-AF5A7901626E}">
      <dgm:prSet/>
      <dgm:spPr/>
      <dgm:t>
        <a:bodyPr/>
        <a:lstStyle/>
        <a:p>
          <a:endParaRPr lang="en-US"/>
        </a:p>
      </dgm:t>
    </dgm:pt>
    <dgm:pt modelId="{3F1A07C3-7BB6-42FB-B528-815D857399A2}">
      <dgm:prSet/>
      <dgm:spPr/>
      <dgm:t>
        <a:bodyPr/>
        <a:lstStyle/>
        <a:p>
          <a:r>
            <a:rPr lang="en-US" dirty="0"/>
            <a:t>Certification process to demonstrate expertise</a:t>
          </a:r>
        </a:p>
      </dgm:t>
    </dgm:pt>
    <dgm:pt modelId="{D42D4745-C069-402F-B64B-03F07278EA32}" type="parTrans" cxnId="{FAA4A936-3BD9-4E18-96B2-7EE9EC803DE4}">
      <dgm:prSet/>
      <dgm:spPr/>
      <dgm:t>
        <a:bodyPr/>
        <a:lstStyle/>
        <a:p>
          <a:endParaRPr lang="en-US"/>
        </a:p>
      </dgm:t>
    </dgm:pt>
    <dgm:pt modelId="{0F85DDDE-D32C-4032-B960-81FDB5DDFEB2}" type="sibTrans" cxnId="{FAA4A936-3BD9-4E18-96B2-7EE9EC803DE4}">
      <dgm:prSet/>
      <dgm:spPr/>
      <dgm:t>
        <a:bodyPr/>
        <a:lstStyle/>
        <a:p>
          <a:endParaRPr lang="en-US"/>
        </a:p>
      </dgm:t>
    </dgm:pt>
    <dgm:pt modelId="{AE698EA2-25DF-4A17-AEA5-FD72F058FCE1}">
      <dgm:prSet/>
      <dgm:spPr>
        <a:solidFill>
          <a:schemeClr val="accent4"/>
        </a:solidFill>
      </dgm:spPr>
      <dgm:t>
        <a:bodyPr/>
        <a:lstStyle/>
        <a:p>
          <a:pPr>
            <a:defRPr b="1"/>
          </a:pPr>
          <a:r>
            <a:rPr lang="en-US" dirty="0"/>
            <a:t>Participation in Joint Initiatives</a:t>
          </a:r>
        </a:p>
      </dgm:t>
    </dgm:pt>
    <dgm:pt modelId="{C0B77DBA-9B88-468C-8943-F7C9F92CD2BD}" type="parTrans" cxnId="{F6B9F0F3-495B-483B-B4A8-92BAA151C977}">
      <dgm:prSet/>
      <dgm:spPr/>
      <dgm:t>
        <a:bodyPr/>
        <a:lstStyle/>
        <a:p>
          <a:endParaRPr lang="en-US"/>
        </a:p>
      </dgm:t>
    </dgm:pt>
    <dgm:pt modelId="{7D3339D0-B3B7-4A6A-B534-4E110CA7F2AB}" type="sibTrans" cxnId="{F6B9F0F3-495B-483B-B4A8-92BAA151C977}">
      <dgm:prSet/>
      <dgm:spPr/>
      <dgm:t>
        <a:bodyPr/>
        <a:lstStyle/>
        <a:p>
          <a:endParaRPr lang="en-US"/>
        </a:p>
      </dgm:t>
    </dgm:pt>
    <dgm:pt modelId="{9E03E783-D7D4-4B08-ABC3-B6B5FC69799B}">
      <dgm:prSet/>
      <dgm:spPr/>
      <dgm:t>
        <a:bodyPr/>
        <a:lstStyle/>
        <a:p>
          <a:r>
            <a:rPr lang="en-US"/>
            <a:t>Involvement in go-to-market initiatives and events</a:t>
          </a:r>
        </a:p>
      </dgm:t>
    </dgm:pt>
    <dgm:pt modelId="{56E2F34B-4844-47A4-9B9E-CF82F65007E7}" type="parTrans" cxnId="{CA096BF7-0125-4C92-9428-396A3937A4E7}">
      <dgm:prSet/>
      <dgm:spPr/>
      <dgm:t>
        <a:bodyPr/>
        <a:lstStyle/>
        <a:p>
          <a:endParaRPr lang="en-US"/>
        </a:p>
      </dgm:t>
    </dgm:pt>
    <dgm:pt modelId="{3DA86593-3088-4A4F-B048-77A6554664D2}" type="sibTrans" cxnId="{CA096BF7-0125-4C92-9428-396A3937A4E7}">
      <dgm:prSet/>
      <dgm:spPr/>
      <dgm:t>
        <a:bodyPr/>
        <a:lstStyle/>
        <a:p>
          <a:endParaRPr lang="en-US"/>
        </a:p>
      </dgm:t>
    </dgm:pt>
    <dgm:pt modelId="{FAEBB704-97BB-429B-9FC6-64E9822B91AF}">
      <dgm:prSet/>
      <dgm:spPr>
        <a:solidFill>
          <a:schemeClr val="accent4"/>
        </a:solidFill>
      </dgm:spPr>
      <dgm:t>
        <a:bodyPr/>
        <a:lstStyle/>
        <a:p>
          <a:pPr>
            <a:defRPr b="1"/>
          </a:pPr>
          <a:r>
            <a:rPr lang="en-US" dirty="0"/>
            <a:t>Strategic Alignment</a:t>
          </a:r>
        </a:p>
      </dgm:t>
    </dgm:pt>
    <dgm:pt modelId="{71378167-03F8-4469-BFCD-2D90EEC96F97}" type="parTrans" cxnId="{7B41DDA4-411D-4637-9ABD-0FCC00810244}">
      <dgm:prSet/>
      <dgm:spPr/>
      <dgm:t>
        <a:bodyPr/>
        <a:lstStyle/>
        <a:p>
          <a:endParaRPr lang="en-US"/>
        </a:p>
      </dgm:t>
    </dgm:pt>
    <dgm:pt modelId="{566EC710-9B56-4363-8B66-55046F8EB4E6}" type="sibTrans" cxnId="{7B41DDA4-411D-4637-9ABD-0FCC00810244}">
      <dgm:prSet/>
      <dgm:spPr/>
      <dgm:t>
        <a:bodyPr/>
        <a:lstStyle/>
        <a:p>
          <a:endParaRPr lang="en-US"/>
        </a:p>
      </dgm:t>
    </dgm:pt>
    <dgm:pt modelId="{9FDB9D83-F5D7-4E37-82ED-1E0EACBDAE26}">
      <dgm:prSet/>
      <dgm:spPr/>
      <dgm:t>
        <a:bodyPr/>
        <a:lstStyle/>
        <a:p>
          <a:r>
            <a:rPr lang="en-US" dirty="0"/>
            <a:t>Alignment with </a:t>
          </a:r>
          <a:r>
            <a:rPr lang="en-US" dirty="0" err="1"/>
            <a:t>Tazama’s</a:t>
          </a:r>
          <a:r>
            <a:rPr lang="en-US" dirty="0"/>
            <a:t> core mission based on expertise, geography, and/or domain specialty. </a:t>
          </a:r>
        </a:p>
      </dgm:t>
    </dgm:pt>
    <dgm:pt modelId="{536792C4-DAB4-42E2-B529-EA2F21CA36E3}" type="parTrans" cxnId="{103E94D4-DF64-4EF5-8C21-7658F29EEB9A}">
      <dgm:prSet/>
      <dgm:spPr/>
      <dgm:t>
        <a:bodyPr/>
        <a:lstStyle/>
        <a:p>
          <a:endParaRPr lang="en-US"/>
        </a:p>
      </dgm:t>
    </dgm:pt>
    <dgm:pt modelId="{C4FA66A6-E3EC-4DE7-B932-6645753BB9A1}" type="sibTrans" cxnId="{103E94D4-DF64-4EF5-8C21-7658F29EEB9A}">
      <dgm:prSet/>
      <dgm:spPr/>
      <dgm:t>
        <a:bodyPr/>
        <a:lstStyle/>
        <a:p>
          <a:endParaRPr lang="en-US"/>
        </a:p>
      </dgm:t>
    </dgm:pt>
    <dgm:pt modelId="{95A2206F-99A4-4C2C-897C-1D362C2A6272}">
      <dgm:prSet/>
      <dgm:spPr>
        <a:solidFill>
          <a:schemeClr val="accent4"/>
        </a:solidFill>
      </dgm:spPr>
      <dgm:t>
        <a:bodyPr/>
        <a:lstStyle/>
        <a:p>
          <a:pPr>
            <a:defRPr b="1"/>
          </a:pPr>
          <a:r>
            <a:rPr lang="en-US"/>
            <a:t>Co-Investment in Initiatives</a:t>
          </a:r>
        </a:p>
      </dgm:t>
    </dgm:pt>
    <dgm:pt modelId="{302BDA43-CB4C-42EF-A186-B37EAEF3B753}" type="parTrans" cxnId="{893D9509-2999-4385-85CC-1A74DE683A31}">
      <dgm:prSet/>
      <dgm:spPr/>
      <dgm:t>
        <a:bodyPr/>
        <a:lstStyle/>
        <a:p>
          <a:endParaRPr lang="en-US"/>
        </a:p>
      </dgm:t>
    </dgm:pt>
    <dgm:pt modelId="{765CE79B-FB61-40BE-BF83-23AA2963DF17}" type="sibTrans" cxnId="{893D9509-2999-4385-85CC-1A74DE683A31}">
      <dgm:prSet/>
      <dgm:spPr/>
      <dgm:t>
        <a:bodyPr/>
        <a:lstStyle/>
        <a:p>
          <a:endParaRPr lang="en-US"/>
        </a:p>
      </dgm:t>
    </dgm:pt>
    <dgm:pt modelId="{C70CEA07-8BD5-40E0-B856-16001AF5352F}">
      <dgm:prSet/>
      <dgm:spPr/>
      <dgm:t>
        <a:bodyPr/>
        <a:lstStyle/>
        <a:p>
          <a:r>
            <a:rPr lang="en-US" dirty="0"/>
            <a:t>Development or go-to-market initiatives based on grants or directed funding</a:t>
          </a:r>
        </a:p>
      </dgm:t>
    </dgm:pt>
    <dgm:pt modelId="{2D39DA68-51CD-4DFB-8C30-F814F5298EDA}" type="parTrans" cxnId="{61B20E38-B47C-431E-AF23-BF0F23B17878}">
      <dgm:prSet/>
      <dgm:spPr/>
      <dgm:t>
        <a:bodyPr/>
        <a:lstStyle/>
        <a:p>
          <a:endParaRPr lang="en-US"/>
        </a:p>
      </dgm:t>
    </dgm:pt>
    <dgm:pt modelId="{087792A0-4098-47C1-8838-9A9BAFB43D7A}" type="sibTrans" cxnId="{61B20E38-B47C-431E-AF23-BF0F23B17878}">
      <dgm:prSet/>
      <dgm:spPr/>
      <dgm:t>
        <a:bodyPr/>
        <a:lstStyle/>
        <a:p>
          <a:endParaRPr lang="en-US"/>
        </a:p>
      </dgm:t>
    </dgm:pt>
    <dgm:pt modelId="{F96FDEA9-2E2F-E149-BF30-F18224E1BA3E}">
      <dgm:prSet/>
      <dgm:spPr/>
      <dgm:t>
        <a:bodyPr/>
        <a:lstStyle/>
        <a:p>
          <a:r>
            <a:rPr lang="en-US" dirty="0"/>
            <a:t>Capacity to dedicate staff and deliver solutions							</a:t>
          </a:r>
        </a:p>
      </dgm:t>
    </dgm:pt>
    <dgm:pt modelId="{5646EFEE-BB47-524A-AEC3-7FB408F7A5FE}" type="parTrans" cxnId="{EA93AF92-961F-B646-AEBB-F26828D31CAC}">
      <dgm:prSet/>
      <dgm:spPr/>
      <dgm:t>
        <a:bodyPr/>
        <a:lstStyle/>
        <a:p>
          <a:endParaRPr lang="en-US"/>
        </a:p>
      </dgm:t>
    </dgm:pt>
    <dgm:pt modelId="{6FB08E29-26A9-1746-9748-56C928864AFB}" type="sibTrans" cxnId="{EA93AF92-961F-B646-AEBB-F26828D31CAC}">
      <dgm:prSet/>
      <dgm:spPr/>
      <dgm:t>
        <a:bodyPr/>
        <a:lstStyle/>
        <a:p>
          <a:endParaRPr lang="en-US"/>
        </a:p>
      </dgm:t>
    </dgm:pt>
    <dgm:pt modelId="{21BE4B3B-521F-41E3-8B06-7559C3C939FB}" type="pres">
      <dgm:prSet presAssocID="{19F4D20C-D03F-45C0-B278-12AF4F88E39E}" presName="Name0" presStyleCnt="0">
        <dgm:presLayoutVars>
          <dgm:dir/>
          <dgm:animLvl val="lvl"/>
          <dgm:resizeHandles val="exact"/>
        </dgm:presLayoutVars>
      </dgm:prSet>
      <dgm:spPr/>
    </dgm:pt>
    <dgm:pt modelId="{CC67E2D1-53F6-453F-B9B3-5610D9ACC1E9}" type="pres">
      <dgm:prSet presAssocID="{F425A2B9-8AD9-4842-9170-60ACD0D49B8D}" presName="linNode" presStyleCnt="0"/>
      <dgm:spPr/>
    </dgm:pt>
    <dgm:pt modelId="{C12932F5-ED95-4A71-AF1C-9045D527C257}" type="pres">
      <dgm:prSet presAssocID="{F425A2B9-8AD9-4842-9170-60ACD0D49B8D}" presName="parentText" presStyleLbl="node1" presStyleIdx="0" presStyleCnt="5">
        <dgm:presLayoutVars>
          <dgm:chMax val="1"/>
          <dgm:bulletEnabled val="1"/>
        </dgm:presLayoutVars>
      </dgm:prSet>
      <dgm:spPr/>
    </dgm:pt>
    <dgm:pt modelId="{9CFB7235-268B-4C11-91D3-FB7A6ED408F9}" type="pres">
      <dgm:prSet presAssocID="{F425A2B9-8AD9-4842-9170-60ACD0D49B8D}" presName="descendantText" presStyleLbl="alignAccFollowNode1" presStyleIdx="0" presStyleCnt="5">
        <dgm:presLayoutVars>
          <dgm:bulletEnabled val="1"/>
        </dgm:presLayoutVars>
      </dgm:prSet>
      <dgm:spPr/>
    </dgm:pt>
    <dgm:pt modelId="{80514E9E-5FB0-472A-8328-63AD4B2613BD}" type="pres">
      <dgm:prSet presAssocID="{213130A2-4371-4BEC-A156-83976FB51C27}" presName="sp" presStyleCnt="0"/>
      <dgm:spPr/>
    </dgm:pt>
    <dgm:pt modelId="{A4293512-AB75-4C53-8640-DE2466415FA8}" type="pres">
      <dgm:prSet presAssocID="{EEF805B3-06F8-40BB-860F-2276B4E4DFC4}" presName="linNode" presStyleCnt="0"/>
      <dgm:spPr/>
    </dgm:pt>
    <dgm:pt modelId="{F3C7680A-E288-4B0F-B30B-332E5BE09859}" type="pres">
      <dgm:prSet presAssocID="{EEF805B3-06F8-40BB-860F-2276B4E4DFC4}" presName="parentText" presStyleLbl="node1" presStyleIdx="1" presStyleCnt="5">
        <dgm:presLayoutVars>
          <dgm:chMax val="1"/>
          <dgm:bulletEnabled val="1"/>
        </dgm:presLayoutVars>
      </dgm:prSet>
      <dgm:spPr/>
    </dgm:pt>
    <dgm:pt modelId="{DA7A71F4-583D-4342-A11B-A97EFD70E94D}" type="pres">
      <dgm:prSet presAssocID="{EEF805B3-06F8-40BB-860F-2276B4E4DFC4}" presName="descendantText" presStyleLbl="alignAccFollowNode1" presStyleIdx="1" presStyleCnt="5">
        <dgm:presLayoutVars>
          <dgm:bulletEnabled val="1"/>
        </dgm:presLayoutVars>
      </dgm:prSet>
      <dgm:spPr/>
    </dgm:pt>
    <dgm:pt modelId="{84104028-B1A5-41B5-A3C7-51A66E96855F}" type="pres">
      <dgm:prSet presAssocID="{CD14F89B-8E26-44C1-BB47-AB499004B0B1}" presName="sp" presStyleCnt="0"/>
      <dgm:spPr/>
    </dgm:pt>
    <dgm:pt modelId="{CF1B0BB9-9BFE-4B0C-85F1-82D6209D5C25}" type="pres">
      <dgm:prSet presAssocID="{AE698EA2-25DF-4A17-AEA5-FD72F058FCE1}" presName="linNode" presStyleCnt="0"/>
      <dgm:spPr/>
    </dgm:pt>
    <dgm:pt modelId="{08A9495F-64A9-4C2A-A367-587CAA42BB5C}" type="pres">
      <dgm:prSet presAssocID="{AE698EA2-25DF-4A17-AEA5-FD72F058FCE1}" presName="parentText" presStyleLbl="node1" presStyleIdx="2" presStyleCnt="5">
        <dgm:presLayoutVars>
          <dgm:chMax val="1"/>
          <dgm:bulletEnabled val="1"/>
        </dgm:presLayoutVars>
      </dgm:prSet>
      <dgm:spPr/>
    </dgm:pt>
    <dgm:pt modelId="{950D8B62-4676-4840-AD84-EC038E6DE609}" type="pres">
      <dgm:prSet presAssocID="{AE698EA2-25DF-4A17-AEA5-FD72F058FCE1}" presName="descendantText" presStyleLbl="alignAccFollowNode1" presStyleIdx="2" presStyleCnt="5">
        <dgm:presLayoutVars>
          <dgm:bulletEnabled val="1"/>
        </dgm:presLayoutVars>
      </dgm:prSet>
      <dgm:spPr/>
    </dgm:pt>
    <dgm:pt modelId="{D4B8E824-4D92-4298-9B41-23B81A4E74BB}" type="pres">
      <dgm:prSet presAssocID="{7D3339D0-B3B7-4A6A-B534-4E110CA7F2AB}" presName="sp" presStyleCnt="0"/>
      <dgm:spPr/>
    </dgm:pt>
    <dgm:pt modelId="{847362E3-3477-4169-88CB-806C3AD82E93}" type="pres">
      <dgm:prSet presAssocID="{FAEBB704-97BB-429B-9FC6-64E9822B91AF}" presName="linNode" presStyleCnt="0"/>
      <dgm:spPr/>
    </dgm:pt>
    <dgm:pt modelId="{2CBEAA87-884D-4102-B03B-28BEC8748242}" type="pres">
      <dgm:prSet presAssocID="{FAEBB704-97BB-429B-9FC6-64E9822B91AF}" presName="parentText" presStyleLbl="node1" presStyleIdx="3" presStyleCnt="5">
        <dgm:presLayoutVars>
          <dgm:chMax val="1"/>
          <dgm:bulletEnabled val="1"/>
        </dgm:presLayoutVars>
      </dgm:prSet>
      <dgm:spPr/>
    </dgm:pt>
    <dgm:pt modelId="{4E60BF77-FAC0-4AFA-B899-1E061CF3DFED}" type="pres">
      <dgm:prSet presAssocID="{FAEBB704-97BB-429B-9FC6-64E9822B91AF}" presName="descendantText" presStyleLbl="alignAccFollowNode1" presStyleIdx="3" presStyleCnt="5">
        <dgm:presLayoutVars>
          <dgm:bulletEnabled val="1"/>
        </dgm:presLayoutVars>
      </dgm:prSet>
      <dgm:spPr/>
    </dgm:pt>
    <dgm:pt modelId="{9B03BEF8-8B61-4F0D-81BE-57C5A94F6683}" type="pres">
      <dgm:prSet presAssocID="{566EC710-9B56-4363-8B66-55046F8EB4E6}" presName="sp" presStyleCnt="0"/>
      <dgm:spPr/>
    </dgm:pt>
    <dgm:pt modelId="{A0BDEF22-27EE-4FFD-9DB6-3E0B262D132F}" type="pres">
      <dgm:prSet presAssocID="{95A2206F-99A4-4C2C-897C-1D362C2A6272}" presName="linNode" presStyleCnt="0"/>
      <dgm:spPr/>
    </dgm:pt>
    <dgm:pt modelId="{77022739-3F46-420E-ADC1-D405C726D7D4}" type="pres">
      <dgm:prSet presAssocID="{95A2206F-99A4-4C2C-897C-1D362C2A6272}" presName="parentText" presStyleLbl="node1" presStyleIdx="4" presStyleCnt="5">
        <dgm:presLayoutVars>
          <dgm:chMax val="1"/>
          <dgm:bulletEnabled val="1"/>
        </dgm:presLayoutVars>
      </dgm:prSet>
      <dgm:spPr/>
    </dgm:pt>
    <dgm:pt modelId="{D2946E93-EFD2-4561-A855-1A70EB755215}" type="pres">
      <dgm:prSet presAssocID="{95A2206F-99A4-4C2C-897C-1D362C2A6272}" presName="descendantText" presStyleLbl="alignAccFollowNode1" presStyleIdx="4" presStyleCnt="5">
        <dgm:presLayoutVars>
          <dgm:bulletEnabled val="1"/>
        </dgm:presLayoutVars>
      </dgm:prSet>
      <dgm:spPr/>
    </dgm:pt>
  </dgm:ptLst>
  <dgm:cxnLst>
    <dgm:cxn modelId="{893D9509-2999-4385-85CC-1A74DE683A31}" srcId="{19F4D20C-D03F-45C0-B278-12AF4F88E39E}" destId="{95A2206F-99A4-4C2C-897C-1D362C2A6272}" srcOrd="4" destOrd="0" parTransId="{302BDA43-CB4C-42EF-A186-B37EAEF3B753}" sibTransId="{765CE79B-FB61-40BE-BF83-23AA2963DF17}"/>
    <dgm:cxn modelId="{F2C15410-EA96-4939-9742-AC0FCA1A3DE5}" type="presOf" srcId="{FAEBB704-97BB-429B-9FC6-64E9822B91AF}" destId="{2CBEAA87-884D-4102-B03B-28BEC8748242}" srcOrd="0" destOrd="0" presId="urn:microsoft.com/office/officeart/2005/8/layout/vList5"/>
    <dgm:cxn modelId="{6D08BA13-7F6F-4E91-AB8F-7424E694BC7D}" type="presOf" srcId="{19F4D20C-D03F-45C0-B278-12AF4F88E39E}" destId="{21BE4B3B-521F-41E3-8B06-7559C3C939FB}" srcOrd="0" destOrd="0" presId="urn:microsoft.com/office/officeart/2005/8/layout/vList5"/>
    <dgm:cxn modelId="{FA8ADC16-1ED8-4DD9-A1E3-180D5620D7A9}" type="presOf" srcId="{1AC66983-61FF-4470-A1DF-AACD797731B7}" destId="{9CFB7235-268B-4C11-91D3-FB7A6ED408F9}" srcOrd="0" destOrd="0" presId="urn:microsoft.com/office/officeart/2005/8/layout/vList5"/>
    <dgm:cxn modelId="{40FD3422-ED59-4E5B-9229-0B99BC6EC183}" type="presOf" srcId="{EEF805B3-06F8-40BB-860F-2276B4E4DFC4}" destId="{F3C7680A-E288-4B0F-B30B-332E5BE09859}" srcOrd="0" destOrd="0" presId="urn:microsoft.com/office/officeart/2005/8/layout/vList5"/>
    <dgm:cxn modelId="{FAA4A936-3BD9-4E18-96B2-7EE9EC803DE4}" srcId="{EEF805B3-06F8-40BB-860F-2276B4E4DFC4}" destId="{3F1A07C3-7BB6-42FB-B528-815D857399A2}" srcOrd="0" destOrd="0" parTransId="{D42D4745-C069-402F-B64B-03F07278EA32}" sibTransId="{0F85DDDE-D32C-4032-B960-81FDB5DDFEB2}"/>
    <dgm:cxn modelId="{61B20E38-B47C-431E-AF23-BF0F23B17878}" srcId="{95A2206F-99A4-4C2C-897C-1D362C2A6272}" destId="{C70CEA07-8BD5-40E0-B856-16001AF5352F}" srcOrd="0" destOrd="0" parTransId="{2D39DA68-51CD-4DFB-8C30-F814F5298EDA}" sibTransId="{087792A0-4098-47C1-8838-9A9BAFB43D7A}"/>
    <dgm:cxn modelId="{069E4B39-B446-4738-B7E5-EF45941F7BB9}" type="presOf" srcId="{9FDB9D83-F5D7-4E37-82ED-1E0EACBDAE26}" destId="{4E60BF77-FAC0-4AFA-B899-1E061CF3DFED}" srcOrd="0" destOrd="0" presId="urn:microsoft.com/office/officeart/2005/8/layout/vList5"/>
    <dgm:cxn modelId="{64296740-6549-8944-BD51-864684FD12DF}" type="presOf" srcId="{F96FDEA9-2E2F-E149-BF30-F18224E1BA3E}" destId="{D2946E93-EFD2-4561-A855-1A70EB755215}" srcOrd="0" destOrd="1" presId="urn:microsoft.com/office/officeart/2005/8/layout/vList5"/>
    <dgm:cxn modelId="{DFCDC65B-5885-4A67-B800-92CA061FA10E}" type="presOf" srcId="{C70CEA07-8BD5-40E0-B856-16001AF5352F}" destId="{D2946E93-EFD2-4561-A855-1A70EB755215}" srcOrd="0" destOrd="0" presId="urn:microsoft.com/office/officeart/2005/8/layout/vList5"/>
    <dgm:cxn modelId="{FD76FC4A-07C9-439D-81B5-265C92267BF1}" type="presOf" srcId="{AE698EA2-25DF-4A17-AEA5-FD72F058FCE1}" destId="{08A9495F-64A9-4C2A-A367-587CAA42BB5C}" srcOrd="0" destOrd="0" presId="urn:microsoft.com/office/officeart/2005/8/layout/vList5"/>
    <dgm:cxn modelId="{EEE2A973-57C2-4EA9-8878-44A7A3A5AAF6}" type="presOf" srcId="{3F1A07C3-7BB6-42FB-B528-815D857399A2}" destId="{DA7A71F4-583D-4342-A11B-A97EFD70E94D}" srcOrd="0" destOrd="0" presId="urn:microsoft.com/office/officeart/2005/8/layout/vList5"/>
    <dgm:cxn modelId="{97A6147B-12A8-479C-94E9-AF5A7901626E}" srcId="{19F4D20C-D03F-45C0-B278-12AF4F88E39E}" destId="{EEF805B3-06F8-40BB-860F-2276B4E4DFC4}" srcOrd="1" destOrd="0" parTransId="{A9ACD65C-F63A-4DB9-919B-DA94B457590B}" sibTransId="{CD14F89B-8E26-44C1-BB47-AB499004B0B1}"/>
    <dgm:cxn modelId="{2BEC2B85-7C06-4BCE-B37F-284FEF376357}" type="presOf" srcId="{9E03E783-D7D4-4B08-ABC3-B6B5FC69799B}" destId="{950D8B62-4676-4840-AD84-EC038E6DE609}" srcOrd="0" destOrd="0" presId="urn:microsoft.com/office/officeart/2005/8/layout/vList5"/>
    <dgm:cxn modelId="{134D148C-C999-41C5-A365-7F49CD0E4FAB}" type="presOf" srcId="{F425A2B9-8AD9-4842-9170-60ACD0D49B8D}" destId="{C12932F5-ED95-4A71-AF1C-9045D527C257}" srcOrd="0" destOrd="0" presId="urn:microsoft.com/office/officeart/2005/8/layout/vList5"/>
    <dgm:cxn modelId="{EA93AF92-961F-B646-AEBB-F26828D31CAC}" srcId="{95A2206F-99A4-4C2C-897C-1D362C2A6272}" destId="{F96FDEA9-2E2F-E149-BF30-F18224E1BA3E}" srcOrd="1" destOrd="0" parTransId="{5646EFEE-BB47-524A-AEC3-7FB408F7A5FE}" sibTransId="{6FB08E29-26A9-1746-9748-56C928864AFB}"/>
    <dgm:cxn modelId="{E816649B-6E00-4490-909F-D4DA796C8CAD}" srcId="{F425A2B9-8AD9-4842-9170-60ACD0D49B8D}" destId="{1AC66983-61FF-4470-A1DF-AACD797731B7}" srcOrd="0" destOrd="0" parTransId="{D32E622C-3E0D-40BA-B81C-BD4732183AE3}" sibTransId="{37D93673-2B1F-4288-B8A6-7F53203CB6D6}"/>
    <dgm:cxn modelId="{1F204E9E-5E59-420B-B8DF-5D434FA012E3}" type="presOf" srcId="{95A2206F-99A4-4C2C-897C-1D362C2A6272}" destId="{77022739-3F46-420E-ADC1-D405C726D7D4}" srcOrd="0" destOrd="0" presId="urn:microsoft.com/office/officeart/2005/8/layout/vList5"/>
    <dgm:cxn modelId="{7B41DDA4-411D-4637-9ABD-0FCC00810244}" srcId="{19F4D20C-D03F-45C0-B278-12AF4F88E39E}" destId="{FAEBB704-97BB-429B-9FC6-64E9822B91AF}" srcOrd="3" destOrd="0" parTransId="{71378167-03F8-4469-BFCD-2D90EEC96F97}" sibTransId="{566EC710-9B56-4363-8B66-55046F8EB4E6}"/>
    <dgm:cxn modelId="{4007C9C2-FDB4-4E39-8915-1E92A91301E0}" srcId="{19F4D20C-D03F-45C0-B278-12AF4F88E39E}" destId="{F425A2B9-8AD9-4842-9170-60ACD0D49B8D}" srcOrd="0" destOrd="0" parTransId="{6F7C8EA4-9497-4A9B-BEE7-2BA599C7AB67}" sibTransId="{213130A2-4371-4BEC-A156-83976FB51C27}"/>
    <dgm:cxn modelId="{103E94D4-DF64-4EF5-8C21-7658F29EEB9A}" srcId="{FAEBB704-97BB-429B-9FC6-64E9822B91AF}" destId="{9FDB9D83-F5D7-4E37-82ED-1E0EACBDAE26}" srcOrd="0" destOrd="0" parTransId="{536792C4-DAB4-42E2-B529-EA2F21CA36E3}" sibTransId="{C4FA66A6-E3EC-4DE7-B932-6645753BB9A1}"/>
    <dgm:cxn modelId="{F6B9F0F3-495B-483B-B4A8-92BAA151C977}" srcId="{19F4D20C-D03F-45C0-B278-12AF4F88E39E}" destId="{AE698EA2-25DF-4A17-AEA5-FD72F058FCE1}" srcOrd="2" destOrd="0" parTransId="{C0B77DBA-9B88-468C-8943-F7C9F92CD2BD}" sibTransId="{7D3339D0-B3B7-4A6A-B534-4E110CA7F2AB}"/>
    <dgm:cxn modelId="{CA096BF7-0125-4C92-9428-396A3937A4E7}" srcId="{AE698EA2-25DF-4A17-AEA5-FD72F058FCE1}" destId="{9E03E783-D7D4-4B08-ABC3-B6B5FC69799B}" srcOrd="0" destOrd="0" parTransId="{56E2F34B-4844-47A4-9B9E-CF82F65007E7}" sibTransId="{3DA86593-3088-4A4F-B048-77A6554664D2}"/>
    <dgm:cxn modelId="{12A1E97A-988C-4EF7-BCF1-5B8BE2912B05}" type="presParOf" srcId="{21BE4B3B-521F-41E3-8B06-7559C3C939FB}" destId="{CC67E2D1-53F6-453F-B9B3-5610D9ACC1E9}" srcOrd="0" destOrd="0" presId="urn:microsoft.com/office/officeart/2005/8/layout/vList5"/>
    <dgm:cxn modelId="{78BD5E6D-7756-46B8-B48A-79828E4A0410}" type="presParOf" srcId="{CC67E2D1-53F6-453F-B9B3-5610D9ACC1E9}" destId="{C12932F5-ED95-4A71-AF1C-9045D527C257}" srcOrd="0" destOrd="0" presId="urn:microsoft.com/office/officeart/2005/8/layout/vList5"/>
    <dgm:cxn modelId="{C931FC53-7051-4F31-B4A0-0DFD1715F8A8}" type="presParOf" srcId="{CC67E2D1-53F6-453F-B9B3-5610D9ACC1E9}" destId="{9CFB7235-268B-4C11-91D3-FB7A6ED408F9}" srcOrd="1" destOrd="0" presId="urn:microsoft.com/office/officeart/2005/8/layout/vList5"/>
    <dgm:cxn modelId="{F382D85E-9707-4CE9-82AB-7B92D1ACD5E9}" type="presParOf" srcId="{21BE4B3B-521F-41E3-8B06-7559C3C939FB}" destId="{80514E9E-5FB0-472A-8328-63AD4B2613BD}" srcOrd="1" destOrd="0" presId="urn:microsoft.com/office/officeart/2005/8/layout/vList5"/>
    <dgm:cxn modelId="{3839105A-A54E-4E00-9CBD-B0D572C644A1}" type="presParOf" srcId="{21BE4B3B-521F-41E3-8B06-7559C3C939FB}" destId="{A4293512-AB75-4C53-8640-DE2466415FA8}" srcOrd="2" destOrd="0" presId="urn:microsoft.com/office/officeart/2005/8/layout/vList5"/>
    <dgm:cxn modelId="{ADFBA4E9-28DC-4563-8C33-17A5FCA12C11}" type="presParOf" srcId="{A4293512-AB75-4C53-8640-DE2466415FA8}" destId="{F3C7680A-E288-4B0F-B30B-332E5BE09859}" srcOrd="0" destOrd="0" presId="urn:microsoft.com/office/officeart/2005/8/layout/vList5"/>
    <dgm:cxn modelId="{A9B142A5-DD4D-4AA7-A133-220D0C51D23D}" type="presParOf" srcId="{A4293512-AB75-4C53-8640-DE2466415FA8}" destId="{DA7A71F4-583D-4342-A11B-A97EFD70E94D}" srcOrd="1" destOrd="0" presId="urn:microsoft.com/office/officeart/2005/8/layout/vList5"/>
    <dgm:cxn modelId="{F669D170-880D-4CCE-B5E7-20B7D4CEA5F4}" type="presParOf" srcId="{21BE4B3B-521F-41E3-8B06-7559C3C939FB}" destId="{84104028-B1A5-41B5-A3C7-51A66E96855F}" srcOrd="3" destOrd="0" presId="urn:microsoft.com/office/officeart/2005/8/layout/vList5"/>
    <dgm:cxn modelId="{6D730164-B743-4817-836C-D0E8AFDACC53}" type="presParOf" srcId="{21BE4B3B-521F-41E3-8B06-7559C3C939FB}" destId="{CF1B0BB9-9BFE-4B0C-85F1-82D6209D5C25}" srcOrd="4" destOrd="0" presId="urn:microsoft.com/office/officeart/2005/8/layout/vList5"/>
    <dgm:cxn modelId="{15DF2ADD-EEE4-48C5-A73C-2DE619B0CB4B}" type="presParOf" srcId="{CF1B0BB9-9BFE-4B0C-85F1-82D6209D5C25}" destId="{08A9495F-64A9-4C2A-A367-587CAA42BB5C}" srcOrd="0" destOrd="0" presId="urn:microsoft.com/office/officeart/2005/8/layout/vList5"/>
    <dgm:cxn modelId="{76C07269-3828-4395-BAD6-BF682419775C}" type="presParOf" srcId="{CF1B0BB9-9BFE-4B0C-85F1-82D6209D5C25}" destId="{950D8B62-4676-4840-AD84-EC038E6DE609}" srcOrd="1" destOrd="0" presId="urn:microsoft.com/office/officeart/2005/8/layout/vList5"/>
    <dgm:cxn modelId="{8C3BA66A-3CF9-4494-8B40-A0DB1F59294C}" type="presParOf" srcId="{21BE4B3B-521F-41E3-8B06-7559C3C939FB}" destId="{D4B8E824-4D92-4298-9B41-23B81A4E74BB}" srcOrd="5" destOrd="0" presId="urn:microsoft.com/office/officeart/2005/8/layout/vList5"/>
    <dgm:cxn modelId="{7E07FA31-0F74-4084-89CD-1EA4384DB3F0}" type="presParOf" srcId="{21BE4B3B-521F-41E3-8B06-7559C3C939FB}" destId="{847362E3-3477-4169-88CB-806C3AD82E93}" srcOrd="6" destOrd="0" presId="urn:microsoft.com/office/officeart/2005/8/layout/vList5"/>
    <dgm:cxn modelId="{DEB37602-C4B9-4906-837A-408B03C47ECA}" type="presParOf" srcId="{847362E3-3477-4169-88CB-806C3AD82E93}" destId="{2CBEAA87-884D-4102-B03B-28BEC8748242}" srcOrd="0" destOrd="0" presId="urn:microsoft.com/office/officeart/2005/8/layout/vList5"/>
    <dgm:cxn modelId="{C1123550-9AFA-4746-B2C5-65493C3C7FCE}" type="presParOf" srcId="{847362E3-3477-4169-88CB-806C3AD82E93}" destId="{4E60BF77-FAC0-4AFA-B899-1E061CF3DFED}" srcOrd="1" destOrd="0" presId="urn:microsoft.com/office/officeart/2005/8/layout/vList5"/>
    <dgm:cxn modelId="{40A1CF93-B7E7-4E6E-BC22-ED2584F4E978}" type="presParOf" srcId="{21BE4B3B-521F-41E3-8B06-7559C3C939FB}" destId="{9B03BEF8-8B61-4F0D-81BE-57C5A94F6683}" srcOrd="7" destOrd="0" presId="urn:microsoft.com/office/officeart/2005/8/layout/vList5"/>
    <dgm:cxn modelId="{25EDC85A-4C71-4BF2-A87A-44B67ED32325}" type="presParOf" srcId="{21BE4B3B-521F-41E3-8B06-7559C3C939FB}" destId="{A0BDEF22-27EE-4FFD-9DB6-3E0B262D132F}" srcOrd="8" destOrd="0" presId="urn:microsoft.com/office/officeart/2005/8/layout/vList5"/>
    <dgm:cxn modelId="{A1087828-BA34-4717-9EF0-65F32DBB908F}" type="presParOf" srcId="{A0BDEF22-27EE-4FFD-9DB6-3E0B262D132F}" destId="{77022739-3F46-420E-ADC1-D405C726D7D4}" srcOrd="0" destOrd="0" presId="urn:microsoft.com/office/officeart/2005/8/layout/vList5"/>
    <dgm:cxn modelId="{3D6F78AB-0EAD-4869-9FE7-2CA49437E3AF}" type="presParOf" srcId="{A0BDEF22-27EE-4FFD-9DB6-3E0B262D132F}" destId="{D2946E93-EFD2-4561-A855-1A70EB75521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1D5B18-9347-47C7-847C-CAEAC788B6AF}"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435ECD93-084E-492E-BE5D-6C5A909C28FA}">
      <dgm:prSet/>
      <dgm:spPr/>
      <dgm:t>
        <a:bodyPr/>
        <a:lstStyle/>
        <a:p>
          <a:pPr>
            <a:defRPr b="1"/>
          </a:pPr>
          <a:r>
            <a:rPr lang="en-US"/>
            <a:t>Nurture</a:t>
          </a:r>
        </a:p>
      </dgm:t>
    </dgm:pt>
    <dgm:pt modelId="{7249B5D9-B9EB-4C90-AD28-22A253BE6C08}" type="parTrans" cxnId="{FD71B9AB-E9A7-49D8-9E34-F5C48286CB21}">
      <dgm:prSet/>
      <dgm:spPr/>
      <dgm:t>
        <a:bodyPr/>
        <a:lstStyle/>
        <a:p>
          <a:endParaRPr lang="en-US"/>
        </a:p>
      </dgm:t>
    </dgm:pt>
    <dgm:pt modelId="{FDC66B2E-F1DA-4FCA-964C-FCE43F16BCE0}" type="sibTrans" cxnId="{FD71B9AB-E9A7-49D8-9E34-F5C48286CB21}">
      <dgm:prSet/>
      <dgm:spPr/>
      <dgm:t>
        <a:bodyPr/>
        <a:lstStyle/>
        <a:p>
          <a:endParaRPr lang="en-US"/>
        </a:p>
      </dgm:t>
    </dgm:pt>
    <dgm:pt modelId="{3EEE5F50-700F-4F90-AB1A-0F33318AC687}">
      <dgm:prSet/>
      <dgm:spPr/>
      <dgm:t>
        <a:bodyPr/>
        <a:lstStyle/>
        <a:p>
          <a:r>
            <a:rPr lang="en-US"/>
            <a:t>Foster Cross-Company Collaboration</a:t>
          </a:r>
        </a:p>
      </dgm:t>
    </dgm:pt>
    <dgm:pt modelId="{8C8061BA-B149-43FE-BFF4-14457F86EF52}" type="parTrans" cxnId="{36128B2C-67C2-414C-92C0-E7F26A3E6E0D}">
      <dgm:prSet/>
      <dgm:spPr/>
      <dgm:t>
        <a:bodyPr/>
        <a:lstStyle/>
        <a:p>
          <a:endParaRPr lang="en-US"/>
        </a:p>
      </dgm:t>
    </dgm:pt>
    <dgm:pt modelId="{36DDCBE1-4014-4339-A5E5-5247E5660AEF}" type="sibTrans" cxnId="{36128B2C-67C2-414C-92C0-E7F26A3E6E0D}">
      <dgm:prSet/>
      <dgm:spPr/>
      <dgm:t>
        <a:bodyPr/>
        <a:lstStyle/>
        <a:p>
          <a:endParaRPr lang="en-US"/>
        </a:p>
      </dgm:t>
    </dgm:pt>
    <dgm:pt modelId="{DFF34647-F06F-4104-BF88-D26960DA18F5}">
      <dgm:prSet/>
      <dgm:spPr/>
      <dgm:t>
        <a:bodyPr/>
        <a:lstStyle/>
        <a:p>
          <a:r>
            <a:rPr lang="en-US" dirty="0"/>
            <a:t>Create integrated solutions through collaboration</a:t>
          </a:r>
        </a:p>
      </dgm:t>
    </dgm:pt>
    <dgm:pt modelId="{8F7C0EDE-35FA-4C5D-A3D0-21F5728AC934}" type="parTrans" cxnId="{BD6D0DB2-1288-4D99-83BB-0906633924AD}">
      <dgm:prSet/>
      <dgm:spPr/>
      <dgm:t>
        <a:bodyPr/>
        <a:lstStyle/>
        <a:p>
          <a:endParaRPr lang="en-US"/>
        </a:p>
      </dgm:t>
    </dgm:pt>
    <dgm:pt modelId="{B6D4E24D-1772-4EF1-B947-074A8D4387B4}" type="sibTrans" cxnId="{BD6D0DB2-1288-4D99-83BB-0906633924AD}">
      <dgm:prSet/>
      <dgm:spPr/>
      <dgm:t>
        <a:bodyPr/>
        <a:lstStyle/>
        <a:p>
          <a:endParaRPr lang="en-US"/>
        </a:p>
      </dgm:t>
    </dgm:pt>
    <dgm:pt modelId="{838776E4-FBD8-4BD8-AA5E-0D107B0537F6}">
      <dgm:prSet/>
      <dgm:spPr/>
      <dgm:t>
        <a:bodyPr/>
        <a:lstStyle/>
        <a:p>
          <a:pPr>
            <a:defRPr b="1"/>
          </a:pPr>
          <a:r>
            <a:rPr lang="en-US"/>
            <a:t>Create</a:t>
          </a:r>
        </a:p>
      </dgm:t>
    </dgm:pt>
    <dgm:pt modelId="{1E08ED5B-66A6-429B-B3C7-9264CDB64E52}" type="parTrans" cxnId="{809BD95F-0276-4206-872B-E2D2AA3C534F}">
      <dgm:prSet/>
      <dgm:spPr/>
      <dgm:t>
        <a:bodyPr/>
        <a:lstStyle/>
        <a:p>
          <a:endParaRPr lang="en-US"/>
        </a:p>
      </dgm:t>
    </dgm:pt>
    <dgm:pt modelId="{F62EADE9-226F-4F15-A5E6-4676C49AC015}" type="sibTrans" cxnId="{809BD95F-0276-4206-872B-E2D2AA3C534F}">
      <dgm:prSet/>
      <dgm:spPr/>
      <dgm:t>
        <a:bodyPr/>
        <a:lstStyle/>
        <a:p>
          <a:endParaRPr lang="en-US"/>
        </a:p>
      </dgm:t>
    </dgm:pt>
    <dgm:pt modelId="{00B0847D-7B33-4110-B3F2-63C017E8EFD7}">
      <dgm:prSet/>
      <dgm:spPr/>
      <dgm:t>
        <a:bodyPr/>
        <a:lstStyle/>
        <a:p>
          <a:r>
            <a:rPr lang="en-US" dirty="0"/>
            <a:t>Create New Outreach Streams</a:t>
          </a:r>
        </a:p>
      </dgm:t>
    </dgm:pt>
    <dgm:pt modelId="{2448830F-6DFD-4411-BC9A-B03734A86429}" type="parTrans" cxnId="{C005C61A-3FEF-460F-B02D-AD18C8212247}">
      <dgm:prSet/>
      <dgm:spPr/>
      <dgm:t>
        <a:bodyPr/>
        <a:lstStyle/>
        <a:p>
          <a:endParaRPr lang="en-US"/>
        </a:p>
      </dgm:t>
    </dgm:pt>
    <dgm:pt modelId="{941E2B0D-EE0F-4CFA-BFEE-2DF0F45DFEA7}" type="sibTrans" cxnId="{C005C61A-3FEF-460F-B02D-AD18C8212247}">
      <dgm:prSet/>
      <dgm:spPr/>
      <dgm:t>
        <a:bodyPr/>
        <a:lstStyle/>
        <a:p>
          <a:endParaRPr lang="en-US"/>
        </a:p>
      </dgm:t>
    </dgm:pt>
    <dgm:pt modelId="{02796F91-A6E2-48D3-A63F-814FC2C14DF3}">
      <dgm:prSet/>
      <dgm:spPr/>
      <dgm:t>
        <a:bodyPr/>
        <a:lstStyle/>
        <a:p>
          <a:r>
            <a:rPr lang="en-US" dirty="0"/>
            <a:t>Develop, expand or compliment  new and existing business models for alliance members</a:t>
          </a:r>
        </a:p>
      </dgm:t>
    </dgm:pt>
    <dgm:pt modelId="{F7C223E5-1DC2-41D8-9D87-BE0913011407}" type="parTrans" cxnId="{A68F6A4E-DDF1-414E-BAF4-01B08C47772E}">
      <dgm:prSet/>
      <dgm:spPr/>
      <dgm:t>
        <a:bodyPr/>
        <a:lstStyle/>
        <a:p>
          <a:endParaRPr lang="en-US"/>
        </a:p>
      </dgm:t>
    </dgm:pt>
    <dgm:pt modelId="{E5580474-39ED-4346-903B-7D9423DFD3EA}" type="sibTrans" cxnId="{A68F6A4E-DDF1-414E-BAF4-01B08C47772E}">
      <dgm:prSet/>
      <dgm:spPr/>
      <dgm:t>
        <a:bodyPr/>
        <a:lstStyle/>
        <a:p>
          <a:endParaRPr lang="en-US"/>
        </a:p>
      </dgm:t>
    </dgm:pt>
    <dgm:pt modelId="{CA286B76-AE1D-40C6-9189-6146028B8388}">
      <dgm:prSet/>
      <dgm:spPr/>
      <dgm:t>
        <a:bodyPr/>
        <a:lstStyle/>
        <a:p>
          <a:pPr>
            <a:defRPr b="1"/>
          </a:pPr>
          <a:r>
            <a:rPr lang="en-US"/>
            <a:t>Expand</a:t>
          </a:r>
        </a:p>
      </dgm:t>
    </dgm:pt>
    <dgm:pt modelId="{EBA8DD64-D39F-4333-9971-33F7630903EC}" type="parTrans" cxnId="{54911A36-DA0B-4825-99DE-C146FB8B0E0A}">
      <dgm:prSet/>
      <dgm:spPr/>
      <dgm:t>
        <a:bodyPr/>
        <a:lstStyle/>
        <a:p>
          <a:endParaRPr lang="en-US"/>
        </a:p>
      </dgm:t>
    </dgm:pt>
    <dgm:pt modelId="{387AC655-DC89-4472-BF39-0B7A46EF29FD}" type="sibTrans" cxnId="{54911A36-DA0B-4825-99DE-C146FB8B0E0A}">
      <dgm:prSet/>
      <dgm:spPr/>
      <dgm:t>
        <a:bodyPr/>
        <a:lstStyle/>
        <a:p>
          <a:endParaRPr lang="en-US"/>
        </a:p>
      </dgm:t>
    </dgm:pt>
    <dgm:pt modelId="{C31F7C94-4B52-427D-B342-775806F7AD54}">
      <dgm:prSet/>
      <dgm:spPr/>
      <dgm:t>
        <a:bodyPr/>
        <a:lstStyle/>
        <a:p>
          <a:r>
            <a:rPr lang="en-US"/>
            <a:t>Expand Open-Source Software Adoption</a:t>
          </a:r>
        </a:p>
      </dgm:t>
    </dgm:pt>
    <dgm:pt modelId="{E73F028D-1EB7-403D-8170-042D450E53B4}" type="parTrans" cxnId="{B2AEDF85-8043-4232-8DB2-D0A73C0AD8CD}">
      <dgm:prSet/>
      <dgm:spPr/>
      <dgm:t>
        <a:bodyPr/>
        <a:lstStyle/>
        <a:p>
          <a:endParaRPr lang="en-US"/>
        </a:p>
      </dgm:t>
    </dgm:pt>
    <dgm:pt modelId="{FD3EBD7C-F8DE-4EE8-AE1E-FFE763871396}" type="sibTrans" cxnId="{B2AEDF85-8043-4232-8DB2-D0A73C0AD8CD}">
      <dgm:prSet/>
      <dgm:spPr/>
      <dgm:t>
        <a:bodyPr/>
        <a:lstStyle/>
        <a:p>
          <a:endParaRPr lang="en-US"/>
        </a:p>
      </dgm:t>
    </dgm:pt>
    <dgm:pt modelId="{DEC3C2F0-0480-4F60-8D6C-206F4797BCB3}">
      <dgm:prSet/>
      <dgm:spPr/>
      <dgm:t>
        <a:bodyPr/>
        <a:lstStyle/>
        <a:p>
          <a:r>
            <a:rPr lang="en-US"/>
            <a:t>Target DPG, financial services, Central Banks, UN, enterprises, and cloud markets</a:t>
          </a:r>
        </a:p>
      </dgm:t>
    </dgm:pt>
    <dgm:pt modelId="{6219A34E-5521-49CA-A0A3-86AE72AE651B}" type="parTrans" cxnId="{68A3EBA2-AF64-41BE-96B3-857A667CB7FC}">
      <dgm:prSet/>
      <dgm:spPr/>
      <dgm:t>
        <a:bodyPr/>
        <a:lstStyle/>
        <a:p>
          <a:endParaRPr lang="en-US"/>
        </a:p>
      </dgm:t>
    </dgm:pt>
    <dgm:pt modelId="{3EC5498D-CBD1-4595-9C94-D8B2CFBD7696}" type="sibTrans" cxnId="{68A3EBA2-AF64-41BE-96B3-857A667CB7FC}">
      <dgm:prSet/>
      <dgm:spPr/>
      <dgm:t>
        <a:bodyPr/>
        <a:lstStyle/>
        <a:p>
          <a:endParaRPr lang="en-US"/>
        </a:p>
      </dgm:t>
    </dgm:pt>
    <dgm:pt modelId="{31102CC4-26B2-1145-960B-C60C9F44DB2B}">
      <dgm:prSet/>
      <dgm:spPr/>
      <dgm:t>
        <a:bodyPr/>
        <a:lstStyle/>
        <a:p>
          <a:r>
            <a:rPr lang="en-US" dirty="0"/>
            <a:t>Build awareness of </a:t>
          </a:r>
          <a:r>
            <a:rPr lang="en-US" dirty="0" err="1"/>
            <a:t>Tazama</a:t>
          </a:r>
          <a:r>
            <a:rPr lang="en-US" dirty="0"/>
            <a:t> offering</a:t>
          </a:r>
        </a:p>
      </dgm:t>
    </dgm:pt>
    <dgm:pt modelId="{88DC7709-7F0D-EC41-88C7-1F26127AD5AA}" type="parTrans" cxnId="{4D6E6FDA-B24D-EF45-8E78-895BCEBA522E}">
      <dgm:prSet/>
      <dgm:spPr/>
      <dgm:t>
        <a:bodyPr/>
        <a:lstStyle/>
        <a:p>
          <a:endParaRPr lang="en-US"/>
        </a:p>
      </dgm:t>
    </dgm:pt>
    <dgm:pt modelId="{9B80910F-BFAE-4C42-9B0D-1BB6A025FBA1}" type="sibTrans" cxnId="{4D6E6FDA-B24D-EF45-8E78-895BCEBA522E}">
      <dgm:prSet/>
      <dgm:spPr/>
      <dgm:t>
        <a:bodyPr/>
        <a:lstStyle/>
        <a:p>
          <a:endParaRPr lang="en-US"/>
        </a:p>
      </dgm:t>
    </dgm:pt>
    <dgm:pt modelId="{1A6AA3AF-D3A5-BB49-9C63-57753F10079F}">
      <dgm:prSet/>
      <dgm:spPr/>
      <dgm:t>
        <a:bodyPr/>
        <a:lstStyle/>
        <a:p>
          <a:r>
            <a:rPr lang="en-US" dirty="0"/>
            <a:t>Extend the reach of </a:t>
          </a:r>
          <a:r>
            <a:rPr lang="en-US" dirty="0" err="1"/>
            <a:t>Tazama</a:t>
          </a:r>
          <a:r>
            <a:rPr lang="en-US" dirty="0"/>
            <a:t> team. </a:t>
          </a:r>
        </a:p>
      </dgm:t>
    </dgm:pt>
    <dgm:pt modelId="{9D59F5C8-787E-D142-A010-DC23CAFF22B6}" type="parTrans" cxnId="{CD1812D4-2DC7-5048-9D5A-49ACE42A8E65}">
      <dgm:prSet/>
      <dgm:spPr/>
      <dgm:t>
        <a:bodyPr/>
        <a:lstStyle/>
        <a:p>
          <a:endParaRPr lang="en-US"/>
        </a:p>
      </dgm:t>
    </dgm:pt>
    <dgm:pt modelId="{B55B3AA7-375F-0644-8BEA-764DBE1B4E6F}" type="sibTrans" cxnId="{CD1812D4-2DC7-5048-9D5A-49ACE42A8E65}">
      <dgm:prSet/>
      <dgm:spPr/>
      <dgm:t>
        <a:bodyPr/>
        <a:lstStyle/>
        <a:p>
          <a:endParaRPr lang="en-US"/>
        </a:p>
      </dgm:t>
    </dgm:pt>
    <dgm:pt modelId="{CFDCB1F8-2086-494C-AF54-5EF753C55B6D}" type="pres">
      <dgm:prSet presAssocID="{3A1D5B18-9347-47C7-847C-CAEAC788B6AF}" presName="Name0" presStyleCnt="0">
        <dgm:presLayoutVars>
          <dgm:dir/>
          <dgm:animLvl val="lvl"/>
          <dgm:resizeHandles val="exact"/>
        </dgm:presLayoutVars>
      </dgm:prSet>
      <dgm:spPr/>
    </dgm:pt>
    <dgm:pt modelId="{AE90B7D8-1CEE-2E4A-AF17-C4E256FBF19B}" type="pres">
      <dgm:prSet presAssocID="{435ECD93-084E-492E-BE5D-6C5A909C28FA}" presName="composite" presStyleCnt="0"/>
      <dgm:spPr/>
    </dgm:pt>
    <dgm:pt modelId="{AC402ED4-8F2D-1344-8010-BB1E86CCBAEA}" type="pres">
      <dgm:prSet presAssocID="{435ECD93-084E-492E-BE5D-6C5A909C28FA}" presName="parTx" presStyleLbl="alignNode1" presStyleIdx="0" presStyleCnt="3">
        <dgm:presLayoutVars>
          <dgm:chMax val="0"/>
          <dgm:chPref val="0"/>
        </dgm:presLayoutVars>
      </dgm:prSet>
      <dgm:spPr/>
    </dgm:pt>
    <dgm:pt modelId="{0E0E7DF3-33A3-654A-A1EE-966C79B89393}" type="pres">
      <dgm:prSet presAssocID="{435ECD93-084E-492E-BE5D-6C5A909C28FA}" presName="desTx" presStyleLbl="alignAccFollowNode1" presStyleIdx="0" presStyleCnt="3">
        <dgm:presLayoutVars/>
      </dgm:prSet>
      <dgm:spPr/>
    </dgm:pt>
    <dgm:pt modelId="{3890D4F1-CC94-7547-B1C7-E27B33802FD8}" type="pres">
      <dgm:prSet presAssocID="{FDC66B2E-F1DA-4FCA-964C-FCE43F16BCE0}" presName="space" presStyleCnt="0"/>
      <dgm:spPr/>
    </dgm:pt>
    <dgm:pt modelId="{BC6C5572-0CEA-3643-90E4-DC454EA62FF7}" type="pres">
      <dgm:prSet presAssocID="{838776E4-FBD8-4BD8-AA5E-0D107B0537F6}" presName="composite" presStyleCnt="0"/>
      <dgm:spPr/>
    </dgm:pt>
    <dgm:pt modelId="{EC300A59-EDD0-4545-901A-B7963FCEBDC3}" type="pres">
      <dgm:prSet presAssocID="{838776E4-FBD8-4BD8-AA5E-0D107B0537F6}" presName="parTx" presStyleLbl="alignNode1" presStyleIdx="1" presStyleCnt="3">
        <dgm:presLayoutVars>
          <dgm:chMax val="0"/>
          <dgm:chPref val="0"/>
        </dgm:presLayoutVars>
      </dgm:prSet>
      <dgm:spPr/>
    </dgm:pt>
    <dgm:pt modelId="{3E0C2495-7D32-E444-A3C5-FBC4024655F1}" type="pres">
      <dgm:prSet presAssocID="{838776E4-FBD8-4BD8-AA5E-0D107B0537F6}" presName="desTx" presStyleLbl="alignAccFollowNode1" presStyleIdx="1" presStyleCnt="3">
        <dgm:presLayoutVars/>
      </dgm:prSet>
      <dgm:spPr/>
    </dgm:pt>
    <dgm:pt modelId="{7981C4BE-0629-2444-A3B9-1D6C00FD70F2}" type="pres">
      <dgm:prSet presAssocID="{F62EADE9-226F-4F15-A5E6-4676C49AC015}" presName="space" presStyleCnt="0"/>
      <dgm:spPr/>
    </dgm:pt>
    <dgm:pt modelId="{DFC389AC-703B-6740-BC38-62105791BCD2}" type="pres">
      <dgm:prSet presAssocID="{CA286B76-AE1D-40C6-9189-6146028B8388}" presName="composite" presStyleCnt="0"/>
      <dgm:spPr/>
    </dgm:pt>
    <dgm:pt modelId="{FD7A2430-D0DE-9D43-8266-F5F5726E0DFC}" type="pres">
      <dgm:prSet presAssocID="{CA286B76-AE1D-40C6-9189-6146028B8388}" presName="parTx" presStyleLbl="alignNode1" presStyleIdx="2" presStyleCnt="3">
        <dgm:presLayoutVars>
          <dgm:chMax val="0"/>
          <dgm:chPref val="0"/>
        </dgm:presLayoutVars>
      </dgm:prSet>
      <dgm:spPr/>
    </dgm:pt>
    <dgm:pt modelId="{FC2DB907-62DF-0141-AFEA-3BD20CD2704F}" type="pres">
      <dgm:prSet presAssocID="{CA286B76-AE1D-40C6-9189-6146028B8388}" presName="desTx" presStyleLbl="alignAccFollowNode1" presStyleIdx="2" presStyleCnt="3">
        <dgm:presLayoutVars/>
      </dgm:prSet>
      <dgm:spPr/>
    </dgm:pt>
  </dgm:ptLst>
  <dgm:cxnLst>
    <dgm:cxn modelId="{D85E4708-EC8C-2E45-9689-E26C2D402898}" type="presOf" srcId="{1A6AA3AF-D3A5-BB49-9C63-57753F10079F}" destId="{0E0E7DF3-33A3-654A-A1EE-966C79B89393}" srcOrd="0" destOrd="3" presId="urn:microsoft.com/office/officeart/2016/7/layout/ChevronBlockProcess"/>
    <dgm:cxn modelId="{C005C61A-3FEF-460F-B02D-AD18C8212247}" srcId="{838776E4-FBD8-4BD8-AA5E-0D107B0537F6}" destId="{00B0847D-7B33-4110-B3F2-63C017E8EFD7}" srcOrd="0" destOrd="0" parTransId="{2448830F-6DFD-4411-BC9A-B03734A86429}" sibTransId="{941E2B0D-EE0F-4CFA-BFEE-2DF0F45DFEA7}"/>
    <dgm:cxn modelId="{36128B2C-67C2-414C-92C0-E7F26A3E6E0D}" srcId="{435ECD93-084E-492E-BE5D-6C5A909C28FA}" destId="{3EEE5F50-700F-4F90-AB1A-0F33318AC687}" srcOrd="0" destOrd="0" parTransId="{8C8061BA-B149-43FE-BFF4-14457F86EF52}" sibTransId="{36DDCBE1-4014-4339-A5E5-5247E5660AEF}"/>
    <dgm:cxn modelId="{54911A36-DA0B-4825-99DE-C146FB8B0E0A}" srcId="{3A1D5B18-9347-47C7-847C-CAEAC788B6AF}" destId="{CA286B76-AE1D-40C6-9189-6146028B8388}" srcOrd="2" destOrd="0" parTransId="{EBA8DD64-D39F-4333-9971-33F7630903EC}" sibTransId="{387AC655-DC89-4472-BF39-0B7A46EF29FD}"/>
    <dgm:cxn modelId="{C738473B-7DA0-A64C-8D1A-140415EAE33B}" type="presOf" srcId="{CA286B76-AE1D-40C6-9189-6146028B8388}" destId="{FD7A2430-D0DE-9D43-8266-F5F5726E0DFC}" srcOrd="0" destOrd="0" presId="urn:microsoft.com/office/officeart/2016/7/layout/ChevronBlockProcess"/>
    <dgm:cxn modelId="{36074A3D-8E2D-624D-8B5C-B508E140F341}" type="presOf" srcId="{838776E4-FBD8-4BD8-AA5E-0D107B0537F6}" destId="{EC300A59-EDD0-4545-901A-B7963FCEBDC3}" srcOrd="0" destOrd="0" presId="urn:microsoft.com/office/officeart/2016/7/layout/ChevronBlockProcess"/>
    <dgm:cxn modelId="{809BD95F-0276-4206-872B-E2D2AA3C534F}" srcId="{3A1D5B18-9347-47C7-847C-CAEAC788B6AF}" destId="{838776E4-FBD8-4BD8-AA5E-0D107B0537F6}" srcOrd="1" destOrd="0" parTransId="{1E08ED5B-66A6-429B-B3C7-9264CDB64E52}" sibTransId="{F62EADE9-226F-4F15-A5E6-4676C49AC015}"/>
    <dgm:cxn modelId="{A68F6A4E-DDF1-414E-BAF4-01B08C47772E}" srcId="{00B0847D-7B33-4110-B3F2-63C017E8EFD7}" destId="{02796F91-A6E2-48D3-A63F-814FC2C14DF3}" srcOrd="0" destOrd="0" parTransId="{F7C223E5-1DC2-41D8-9D87-BE0913011407}" sibTransId="{E5580474-39ED-4346-903B-7D9423DFD3EA}"/>
    <dgm:cxn modelId="{89C29B50-01B6-0E44-9D2F-9F21A96A91F5}" type="presOf" srcId="{31102CC4-26B2-1145-960B-C60C9F44DB2B}" destId="{0E0E7DF3-33A3-654A-A1EE-966C79B89393}" srcOrd="0" destOrd="2" presId="urn:microsoft.com/office/officeart/2016/7/layout/ChevronBlockProcess"/>
    <dgm:cxn modelId="{AAE6BD51-1529-414B-8156-09E364D753DD}" type="presOf" srcId="{00B0847D-7B33-4110-B3F2-63C017E8EFD7}" destId="{3E0C2495-7D32-E444-A3C5-FBC4024655F1}" srcOrd="0" destOrd="0" presId="urn:microsoft.com/office/officeart/2016/7/layout/ChevronBlockProcess"/>
    <dgm:cxn modelId="{B2AEDF85-8043-4232-8DB2-D0A73C0AD8CD}" srcId="{CA286B76-AE1D-40C6-9189-6146028B8388}" destId="{C31F7C94-4B52-427D-B342-775806F7AD54}" srcOrd="0" destOrd="0" parTransId="{E73F028D-1EB7-403D-8170-042D450E53B4}" sibTransId="{FD3EBD7C-F8DE-4EE8-AE1E-FFE763871396}"/>
    <dgm:cxn modelId="{BE8C6E90-5201-7B41-829E-0CB6326F4DCC}" type="presOf" srcId="{435ECD93-084E-492E-BE5D-6C5A909C28FA}" destId="{AC402ED4-8F2D-1344-8010-BB1E86CCBAEA}" srcOrd="0" destOrd="0" presId="urn:microsoft.com/office/officeart/2016/7/layout/ChevronBlockProcess"/>
    <dgm:cxn modelId="{0B16639C-4B59-3C45-9F98-700E3766A885}" type="presOf" srcId="{02796F91-A6E2-48D3-A63F-814FC2C14DF3}" destId="{3E0C2495-7D32-E444-A3C5-FBC4024655F1}" srcOrd="0" destOrd="1" presId="urn:microsoft.com/office/officeart/2016/7/layout/ChevronBlockProcess"/>
    <dgm:cxn modelId="{68A3EBA2-AF64-41BE-96B3-857A667CB7FC}" srcId="{C31F7C94-4B52-427D-B342-775806F7AD54}" destId="{DEC3C2F0-0480-4F60-8D6C-206F4797BCB3}" srcOrd="0" destOrd="0" parTransId="{6219A34E-5521-49CA-A0A3-86AE72AE651B}" sibTransId="{3EC5498D-CBD1-4595-9C94-D8B2CFBD7696}"/>
    <dgm:cxn modelId="{FD71B9AB-E9A7-49D8-9E34-F5C48286CB21}" srcId="{3A1D5B18-9347-47C7-847C-CAEAC788B6AF}" destId="{435ECD93-084E-492E-BE5D-6C5A909C28FA}" srcOrd="0" destOrd="0" parTransId="{7249B5D9-B9EB-4C90-AD28-22A253BE6C08}" sibTransId="{FDC66B2E-F1DA-4FCA-964C-FCE43F16BCE0}"/>
    <dgm:cxn modelId="{BD6D0DB2-1288-4D99-83BB-0906633924AD}" srcId="{3EEE5F50-700F-4F90-AB1A-0F33318AC687}" destId="{DFF34647-F06F-4104-BF88-D26960DA18F5}" srcOrd="0" destOrd="0" parTransId="{8F7C0EDE-35FA-4C5D-A3D0-21F5728AC934}" sibTransId="{B6D4E24D-1772-4EF1-B947-074A8D4387B4}"/>
    <dgm:cxn modelId="{1B90BEB4-ADEB-7741-AE5D-1ECB7B6F69B5}" type="presOf" srcId="{C31F7C94-4B52-427D-B342-775806F7AD54}" destId="{FC2DB907-62DF-0141-AFEA-3BD20CD2704F}" srcOrd="0" destOrd="0" presId="urn:microsoft.com/office/officeart/2016/7/layout/ChevronBlockProcess"/>
    <dgm:cxn modelId="{E4A865BE-7BB3-4047-9DD2-6CAB9BFFE8B9}" type="presOf" srcId="{3A1D5B18-9347-47C7-847C-CAEAC788B6AF}" destId="{CFDCB1F8-2086-494C-AF54-5EF753C55B6D}" srcOrd="0" destOrd="0" presId="urn:microsoft.com/office/officeart/2016/7/layout/ChevronBlockProcess"/>
    <dgm:cxn modelId="{192F4EC1-B432-B743-B482-075E38F63827}" type="presOf" srcId="{DEC3C2F0-0480-4F60-8D6C-206F4797BCB3}" destId="{FC2DB907-62DF-0141-AFEA-3BD20CD2704F}" srcOrd="0" destOrd="1" presId="urn:microsoft.com/office/officeart/2016/7/layout/ChevronBlockProcess"/>
    <dgm:cxn modelId="{CD1812D4-2DC7-5048-9D5A-49ACE42A8E65}" srcId="{3EEE5F50-700F-4F90-AB1A-0F33318AC687}" destId="{1A6AA3AF-D3A5-BB49-9C63-57753F10079F}" srcOrd="2" destOrd="0" parTransId="{9D59F5C8-787E-D142-A010-DC23CAFF22B6}" sibTransId="{B55B3AA7-375F-0644-8BEA-764DBE1B4E6F}"/>
    <dgm:cxn modelId="{4D6E6FDA-B24D-EF45-8E78-895BCEBA522E}" srcId="{3EEE5F50-700F-4F90-AB1A-0F33318AC687}" destId="{31102CC4-26B2-1145-960B-C60C9F44DB2B}" srcOrd="1" destOrd="0" parTransId="{88DC7709-7F0D-EC41-88C7-1F26127AD5AA}" sibTransId="{9B80910F-BFAE-4C42-9B0D-1BB6A025FBA1}"/>
    <dgm:cxn modelId="{E4FEDEDC-E727-4B44-8C34-55B13E12F89C}" type="presOf" srcId="{DFF34647-F06F-4104-BF88-D26960DA18F5}" destId="{0E0E7DF3-33A3-654A-A1EE-966C79B89393}" srcOrd="0" destOrd="1" presId="urn:microsoft.com/office/officeart/2016/7/layout/ChevronBlockProcess"/>
    <dgm:cxn modelId="{A8B32AFA-30DC-F34C-B627-4C97E6A085B4}" type="presOf" srcId="{3EEE5F50-700F-4F90-AB1A-0F33318AC687}" destId="{0E0E7DF3-33A3-654A-A1EE-966C79B89393}" srcOrd="0" destOrd="0" presId="urn:microsoft.com/office/officeart/2016/7/layout/ChevronBlockProcess"/>
    <dgm:cxn modelId="{CB48EA2B-1DE7-D847-A2CE-39B6B356C015}" type="presParOf" srcId="{CFDCB1F8-2086-494C-AF54-5EF753C55B6D}" destId="{AE90B7D8-1CEE-2E4A-AF17-C4E256FBF19B}" srcOrd="0" destOrd="0" presId="urn:microsoft.com/office/officeart/2016/7/layout/ChevronBlockProcess"/>
    <dgm:cxn modelId="{CDF0898D-9480-9E4A-90B9-F7CE2758DFCC}" type="presParOf" srcId="{AE90B7D8-1CEE-2E4A-AF17-C4E256FBF19B}" destId="{AC402ED4-8F2D-1344-8010-BB1E86CCBAEA}" srcOrd="0" destOrd="0" presId="urn:microsoft.com/office/officeart/2016/7/layout/ChevronBlockProcess"/>
    <dgm:cxn modelId="{7FC40D56-901B-3F44-86DF-9E2AA44F1497}" type="presParOf" srcId="{AE90B7D8-1CEE-2E4A-AF17-C4E256FBF19B}" destId="{0E0E7DF3-33A3-654A-A1EE-966C79B89393}" srcOrd="1" destOrd="0" presId="urn:microsoft.com/office/officeart/2016/7/layout/ChevronBlockProcess"/>
    <dgm:cxn modelId="{2C584BE4-A1D0-E349-B983-812DFFEE54DF}" type="presParOf" srcId="{CFDCB1F8-2086-494C-AF54-5EF753C55B6D}" destId="{3890D4F1-CC94-7547-B1C7-E27B33802FD8}" srcOrd="1" destOrd="0" presId="urn:microsoft.com/office/officeart/2016/7/layout/ChevronBlockProcess"/>
    <dgm:cxn modelId="{47F92019-1CFE-F944-B71A-9BDEA7C8EBE8}" type="presParOf" srcId="{CFDCB1F8-2086-494C-AF54-5EF753C55B6D}" destId="{BC6C5572-0CEA-3643-90E4-DC454EA62FF7}" srcOrd="2" destOrd="0" presId="urn:microsoft.com/office/officeart/2016/7/layout/ChevronBlockProcess"/>
    <dgm:cxn modelId="{70CD61C7-DCAC-1A47-B57A-A0C99E828598}" type="presParOf" srcId="{BC6C5572-0CEA-3643-90E4-DC454EA62FF7}" destId="{EC300A59-EDD0-4545-901A-B7963FCEBDC3}" srcOrd="0" destOrd="0" presId="urn:microsoft.com/office/officeart/2016/7/layout/ChevronBlockProcess"/>
    <dgm:cxn modelId="{AF1A2551-5883-554A-89E4-4C51FE585B0B}" type="presParOf" srcId="{BC6C5572-0CEA-3643-90E4-DC454EA62FF7}" destId="{3E0C2495-7D32-E444-A3C5-FBC4024655F1}" srcOrd="1" destOrd="0" presId="urn:microsoft.com/office/officeart/2016/7/layout/ChevronBlockProcess"/>
    <dgm:cxn modelId="{6AA1EA08-F00F-3F4E-BFD4-243FD4F2B21C}" type="presParOf" srcId="{CFDCB1F8-2086-494C-AF54-5EF753C55B6D}" destId="{7981C4BE-0629-2444-A3B9-1D6C00FD70F2}" srcOrd="3" destOrd="0" presId="urn:microsoft.com/office/officeart/2016/7/layout/ChevronBlockProcess"/>
    <dgm:cxn modelId="{EC3CBE46-B6FA-7E43-BF91-F2DD033261A7}" type="presParOf" srcId="{CFDCB1F8-2086-494C-AF54-5EF753C55B6D}" destId="{DFC389AC-703B-6740-BC38-62105791BCD2}" srcOrd="4" destOrd="0" presId="urn:microsoft.com/office/officeart/2016/7/layout/ChevronBlockProcess"/>
    <dgm:cxn modelId="{F6FDF6D1-9A40-154A-99EA-70270B620A5F}" type="presParOf" srcId="{DFC389AC-703B-6740-BC38-62105791BCD2}" destId="{FD7A2430-D0DE-9D43-8266-F5F5726E0DFC}" srcOrd="0" destOrd="0" presId="urn:microsoft.com/office/officeart/2016/7/layout/ChevronBlockProcess"/>
    <dgm:cxn modelId="{B7D44C18-981B-7647-9A47-CE51843C5348}" type="presParOf" srcId="{DFC389AC-703B-6740-BC38-62105791BCD2}" destId="{FC2DB907-62DF-0141-AFEA-3BD20CD2704F}"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D2BCCB-92E5-4801-B0D9-E3661B457D7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2809233-A332-43EA-A086-03426BE15A2A}">
      <dgm:prSet/>
      <dgm:spPr>
        <a:solidFill>
          <a:srgbClr val="003C30"/>
        </a:solidFill>
      </dgm:spPr>
      <dgm:t>
        <a:bodyPr/>
        <a:lstStyle/>
        <a:p>
          <a:pPr>
            <a:lnSpc>
              <a:spcPct val="100000"/>
            </a:lnSpc>
            <a:defRPr b="1"/>
          </a:pPr>
          <a:r>
            <a:rPr lang="en-US"/>
            <a:t>Collaborator</a:t>
          </a:r>
        </a:p>
      </dgm:t>
    </dgm:pt>
    <dgm:pt modelId="{8435D550-CF8D-4B54-894A-E544DC3B63CC}" type="parTrans" cxnId="{01CF3324-60A9-4EBE-8BA8-52B7EF33F0AC}">
      <dgm:prSet/>
      <dgm:spPr/>
      <dgm:t>
        <a:bodyPr/>
        <a:lstStyle/>
        <a:p>
          <a:endParaRPr lang="en-US"/>
        </a:p>
      </dgm:t>
    </dgm:pt>
    <dgm:pt modelId="{D2842B57-F4C2-45D6-B00A-2C79C9D98FB0}" type="sibTrans" cxnId="{01CF3324-60A9-4EBE-8BA8-52B7EF33F0AC}">
      <dgm:prSet/>
      <dgm:spPr/>
      <dgm:t>
        <a:bodyPr/>
        <a:lstStyle/>
        <a:p>
          <a:endParaRPr lang="en-US"/>
        </a:p>
      </dgm:t>
    </dgm:pt>
    <dgm:pt modelId="{A793464B-C696-4A7F-9AE0-A4F3061299E3}">
      <dgm:prSet/>
      <dgm:spPr>
        <a:ln>
          <a:solidFill>
            <a:srgbClr val="B6E4D5"/>
          </a:solidFill>
        </a:ln>
      </dgm:spPr>
      <dgm:t>
        <a:bodyPr/>
        <a:lstStyle/>
        <a:p>
          <a:pPr>
            <a:lnSpc>
              <a:spcPct val="100000"/>
            </a:lnSpc>
          </a:pPr>
          <a:r>
            <a:rPr lang="en-US" dirty="0"/>
            <a:t>Focus: Strategic collaboration in co-marketing, technical integration, and shared go-to-market (GTM) initiatives.</a:t>
          </a:r>
        </a:p>
      </dgm:t>
    </dgm:pt>
    <dgm:pt modelId="{38739641-4D65-49EC-8178-6884F2804D8A}" type="parTrans" cxnId="{8501143E-774E-4FC3-A9FC-77CBD9E4E697}">
      <dgm:prSet/>
      <dgm:spPr/>
      <dgm:t>
        <a:bodyPr/>
        <a:lstStyle/>
        <a:p>
          <a:endParaRPr lang="en-US"/>
        </a:p>
      </dgm:t>
    </dgm:pt>
    <dgm:pt modelId="{0150C451-C838-4715-B0BE-4CDE689170E5}" type="sibTrans" cxnId="{8501143E-774E-4FC3-A9FC-77CBD9E4E697}">
      <dgm:prSet/>
      <dgm:spPr/>
      <dgm:t>
        <a:bodyPr/>
        <a:lstStyle/>
        <a:p>
          <a:endParaRPr lang="en-US"/>
        </a:p>
      </dgm:t>
    </dgm:pt>
    <dgm:pt modelId="{D83F0683-3D81-4F2F-ACAB-656823F9F9A9}">
      <dgm:prSet/>
      <dgm:spPr>
        <a:ln>
          <a:solidFill>
            <a:srgbClr val="B6E4D5"/>
          </a:solidFill>
        </a:ln>
      </dgm:spPr>
      <dgm:t>
        <a:bodyPr/>
        <a:lstStyle/>
        <a:p>
          <a:pPr>
            <a:lnSpc>
              <a:spcPct val="100000"/>
            </a:lnSpc>
          </a:pPr>
          <a:r>
            <a:rPr lang="en-US"/>
            <a:t>Key Benefits:</a:t>
          </a:r>
        </a:p>
      </dgm:t>
    </dgm:pt>
    <dgm:pt modelId="{51BDE12F-C84B-4DF6-80F3-A3AFBD09B8F8}" type="parTrans" cxnId="{7448C276-9483-4DB5-893E-C378D1A68B3E}">
      <dgm:prSet/>
      <dgm:spPr/>
      <dgm:t>
        <a:bodyPr/>
        <a:lstStyle/>
        <a:p>
          <a:endParaRPr lang="en-US"/>
        </a:p>
      </dgm:t>
    </dgm:pt>
    <dgm:pt modelId="{07845D11-F742-4CFA-8A32-20C7C20705BD}" type="sibTrans" cxnId="{7448C276-9483-4DB5-893E-C378D1A68B3E}">
      <dgm:prSet/>
      <dgm:spPr/>
      <dgm:t>
        <a:bodyPr/>
        <a:lstStyle/>
        <a:p>
          <a:endParaRPr lang="en-US"/>
        </a:p>
      </dgm:t>
    </dgm:pt>
    <dgm:pt modelId="{BBB5FFF6-240A-472A-921F-3B6858B89556}">
      <dgm:prSet/>
      <dgm:spPr>
        <a:ln>
          <a:solidFill>
            <a:srgbClr val="B6E4D5"/>
          </a:solidFill>
        </a:ln>
      </dgm:spPr>
      <dgm:t>
        <a:bodyPr/>
        <a:lstStyle/>
        <a:p>
          <a:r>
            <a:rPr lang="en-US"/>
            <a:t>Technical collaboration: Access to roadmaps, early releases, and joint workshops.</a:t>
          </a:r>
        </a:p>
      </dgm:t>
    </dgm:pt>
    <dgm:pt modelId="{1AC17A65-EF2C-43BC-A46B-D66A102A0FCD}" type="parTrans" cxnId="{96C5AA98-F0C4-41DC-A93F-0F57D3FDF327}">
      <dgm:prSet/>
      <dgm:spPr/>
      <dgm:t>
        <a:bodyPr/>
        <a:lstStyle/>
        <a:p>
          <a:endParaRPr lang="en-US"/>
        </a:p>
      </dgm:t>
    </dgm:pt>
    <dgm:pt modelId="{B02FF3FA-8BA7-40CD-9156-3A911BD213CD}" type="sibTrans" cxnId="{96C5AA98-F0C4-41DC-A93F-0F57D3FDF327}">
      <dgm:prSet/>
      <dgm:spPr/>
      <dgm:t>
        <a:bodyPr/>
        <a:lstStyle/>
        <a:p>
          <a:endParaRPr lang="en-US"/>
        </a:p>
      </dgm:t>
    </dgm:pt>
    <dgm:pt modelId="{F75E0F9E-4FD1-4214-BC84-E06F9804905F}">
      <dgm:prSet/>
      <dgm:spPr>
        <a:ln>
          <a:solidFill>
            <a:srgbClr val="B6E4D5"/>
          </a:solidFill>
        </a:ln>
      </dgm:spPr>
      <dgm:t>
        <a:bodyPr/>
        <a:lstStyle/>
        <a:p>
          <a:r>
            <a:rPr lang="en-US"/>
            <a:t>Business alignment: Joint GTM strategies and co-branded solutions.</a:t>
          </a:r>
        </a:p>
      </dgm:t>
    </dgm:pt>
    <dgm:pt modelId="{2284EC8E-6F3C-4BCC-B96F-780F38B99741}" type="parTrans" cxnId="{EFA4395B-5F12-4665-A21F-28B912883360}">
      <dgm:prSet/>
      <dgm:spPr/>
      <dgm:t>
        <a:bodyPr/>
        <a:lstStyle/>
        <a:p>
          <a:endParaRPr lang="en-US"/>
        </a:p>
      </dgm:t>
    </dgm:pt>
    <dgm:pt modelId="{336FD545-26F8-4A26-8ACA-A75B71DCC697}" type="sibTrans" cxnId="{EFA4395B-5F12-4665-A21F-28B912883360}">
      <dgm:prSet/>
      <dgm:spPr/>
      <dgm:t>
        <a:bodyPr/>
        <a:lstStyle/>
        <a:p>
          <a:endParaRPr lang="en-US"/>
        </a:p>
      </dgm:t>
    </dgm:pt>
    <dgm:pt modelId="{DCBFFEFA-4719-47D5-B48F-84C54EA0D4FE}">
      <dgm:prSet/>
      <dgm:spPr>
        <a:ln>
          <a:solidFill>
            <a:srgbClr val="B6E4D5"/>
          </a:solidFill>
        </a:ln>
      </dgm:spPr>
      <dgm:t>
        <a:bodyPr/>
        <a:lstStyle/>
        <a:p>
          <a:r>
            <a:rPr lang="en-US"/>
            <a:t>Marketing support: Co-marketing opportunities and visibility in directories.</a:t>
          </a:r>
        </a:p>
      </dgm:t>
    </dgm:pt>
    <dgm:pt modelId="{841360BA-47B4-4364-B9C1-A23F42EEE8F9}" type="parTrans" cxnId="{5E98A4F8-2C8A-4F64-81BB-37BAD4B3ACCA}">
      <dgm:prSet/>
      <dgm:spPr/>
      <dgm:t>
        <a:bodyPr/>
        <a:lstStyle/>
        <a:p>
          <a:endParaRPr lang="en-US"/>
        </a:p>
      </dgm:t>
    </dgm:pt>
    <dgm:pt modelId="{119A26B6-7B98-46C2-8B2B-3A20E0C3336C}" type="sibTrans" cxnId="{5E98A4F8-2C8A-4F64-81BB-37BAD4B3ACCA}">
      <dgm:prSet/>
      <dgm:spPr/>
      <dgm:t>
        <a:bodyPr/>
        <a:lstStyle/>
        <a:p>
          <a:endParaRPr lang="en-US"/>
        </a:p>
      </dgm:t>
    </dgm:pt>
    <dgm:pt modelId="{047E28F8-1EB0-4F47-9004-8E946C13594F}">
      <dgm:prSet/>
      <dgm:spPr>
        <a:solidFill>
          <a:srgbClr val="003C30"/>
        </a:solidFill>
      </dgm:spPr>
      <dgm:t>
        <a:bodyPr/>
        <a:lstStyle/>
        <a:p>
          <a:pPr>
            <a:lnSpc>
              <a:spcPct val="100000"/>
            </a:lnSpc>
            <a:defRPr b="1"/>
          </a:pPr>
          <a:r>
            <a:rPr lang="en-US"/>
            <a:t>Strategic Alliance</a:t>
          </a:r>
        </a:p>
      </dgm:t>
    </dgm:pt>
    <dgm:pt modelId="{1C31A0F5-873F-4D81-B706-115429BDEA92}" type="parTrans" cxnId="{F2BFA901-5C67-4865-832A-9F0F4287A56A}">
      <dgm:prSet/>
      <dgm:spPr/>
      <dgm:t>
        <a:bodyPr/>
        <a:lstStyle/>
        <a:p>
          <a:endParaRPr lang="en-US"/>
        </a:p>
      </dgm:t>
    </dgm:pt>
    <dgm:pt modelId="{C55BFE12-95AD-4CD1-8E14-DB245CCF8776}" type="sibTrans" cxnId="{F2BFA901-5C67-4865-832A-9F0F4287A56A}">
      <dgm:prSet/>
      <dgm:spPr/>
      <dgm:t>
        <a:bodyPr/>
        <a:lstStyle/>
        <a:p>
          <a:endParaRPr lang="en-US"/>
        </a:p>
      </dgm:t>
    </dgm:pt>
    <dgm:pt modelId="{98CF62B4-8C65-4A90-A40D-3C0045CF904E}">
      <dgm:prSet/>
      <dgm:spPr>
        <a:ln>
          <a:solidFill>
            <a:srgbClr val="B6E4D5"/>
          </a:solidFill>
        </a:ln>
      </dgm:spPr>
      <dgm:t>
        <a:bodyPr/>
        <a:lstStyle/>
        <a:p>
          <a:pPr>
            <a:lnSpc>
              <a:spcPct val="100000"/>
            </a:lnSpc>
          </a:pPr>
          <a:r>
            <a:rPr lang="en-US" dirty="0"/>
            <a:t>Focus: Deep partnerships involving joint product development, innovation, and shared ventures for growth.</a:t>
          </a:r>
        </a:p>
      </dgm:t>
    </dgm:pt>
    <dgm:pt modelId="{2ED0A12A-D0FF-4E0F-9BEF-25FBBE0C8349}" type="parTrans" cxnId="{27664D3D-A931-4DE1-8DDB-A11EF9998F3D}">
      <dgm:prSet/>
      <dgm:spPr/>
      <dgm:t>
        <a:bodyPr/>
        <a:lstStyle/>
        <a:p>
          <a:endParaRPr lang="en-US"/>
        </a:p>
      </dgm:t>
    </dgm:pt>
    <dgm:pt modelId="{7BB6725E-39D1-46B0-B5F2-0B026BC08E4A}" type="sibTrans" cxnId="{27664D3D-A931-4DE1-8DDB-A11EF9998F3D}">
      <dgm:prSet/>
      <dgm:spPr/>
      <dgm:t>
        <a:bodyPr/>
        <a:lstStyle/>
        <a:p>
          <a:endParaRPr lang="en-US"/>
        </a:p>
      </dgm:t>
    </dgm:pt>
    <dgm:pt modelId="{24E9CE2B-E705-4A84-B3E1-F26F3087C500}" type="pres">
      <dgm:prSet presAssocID="{3AD2BCCB-92E5-4801-B0D9-E3661B457D73}" presName="linear" presStyleCnt="0">
        <dgm:presLayoutVars>
          <dgm:dir/>
          <dgm:animLvl val="lvl"/>
          <dgm:resizeHandles val="exact"/>
        </dgm:presLayoutVars>
      </dgm:prSet>
      <dgm:spPr/>
    </dgm:pt>
    <dgm:pt modelId="{EB03183C-8072-4D42-8608-4461F8E30C55}" type="pres">
      <dgm:prSet presAssocID="{D2809233-A332-43EA-A086-03426BE15A2A}" presName="parentLin" presStyleCnt="0"/>
      <dgm:spPr/>
    </dgm:pt>
    <dgm:pt modelId="{F81405F7-870D-4572-BC69-69994A21903C}" type="pres">
      <dgm:prSet presAssocID="{D2809233-A332-43EA-A086-03426BE15A2A}" presName="parentLeftMargin" presStyleLbl="node1" presStyleIdx="0" presStyleCnt="2"/>
      <dgm:spPr/>
    </dgm:pt>
    <dgm:pt modelId="{BEC9445C-62DE-40DD-AE66-B27EFD1B8091}" type="pres">
      <dgm:prSet presAssocID="{D2809233-A332-43EA-A086-03426BE15A2A}" presName="parentText" presStyleLbl="node1" presStyleIdx="0" presStyleCnt="2">
        <dgm:presLayoutVars>
          <dgm:chMax val="0"/>
          <dgm:bulletEnabled val="1"/>
        </dgm:presLayoutVars>
      </dgm:prSet>
      <dgm:spPr/>
    </dgm:pt>
    <dgm:pt modelId="{8EDD38D0-DFD9-452D-BE86-84212DAD9B1B}" type="pres">
      <dgm:prSet presAssocID="{D2809233-A332-43EA-A086-03426BE15A2A}" presName="negativeSpace" presStyleCnt="0"/>
      <dgm:spPr/>
    </dgm:pt>
    <dgm:pt modelId="{959106A0-C454-47CE-951C-A77845672B62}" type="pres">
      <dgm:prSet presAssocID="{D2809233-A332-43EA-A086-03426BE15A2A}" presName="childText" presStyleLbl="conFgAcc1" presStyleIdx="0" presStyleCnt="2">
        <dgm:presLayoutVars>
          <dgm:bulletEnabled val="1"/>
        </dgm:presLayoutVars>
      </dgm:prSet>
      <dgm:spPr/>
    </dgm:pt>
    <dgm:pt modelId="{90ADC6BA-6E3E-47DF-A50D-FA81D1E2DB52}" type="pres">
      <dgm:prSet presAssocID="{D2842B57-F4C2-45D6-B00A-2C79C9D98FB0}" presName="spaceBetweenRectangles" presStyleCnt="0"/>
      <dgm:spPr/>
    </dgm:pt>
    <dgm:pt modelId="{131FE277-9654-4C92-B706-ABE6129FA2BE}" type="pres">
      <dgm:prSet presAssocID="{047E28F8-1EB0-4F47-9004-8E946C13594F}" presName="parentLin" presStyleCnt="0"/>
      <dgm:spPr/>
    </dgm:pt>
    <dgm:pt modelId="{31AD971B-262C-48EC-B347-FB385A1A6CE1}" type="pres">
      <dgm:prSet presAssocID="{047E28F8-1EB0-4F47-9004-8E946C13594F}" presName="parentLeftMargin" presStyleLbl="node1" presStyleIdx="0" presStyleCnt="2"/>
      <dgm:spPr/>
    </dgm:pt>
    <dgm:pt modelId="{604CD5DB-6929-4712-86E4-226885E843E1}" type="pres">
      <dgm:prSet presAssocID="{047E28F8-1EB0-4F47-9004-8E946C13594F}" presName="parentText" presStyleLbl="node1" presStyleIdx="1" presStyleCnt="2">
        <dgm:presLayoutVars>
          <dgm:chMax val="0"/>
          <dgm:bulletEnabled val="1"/>
        </dgm:presLayoutVars>
      </dgm:prSet>
      <dgm:spPr/>
    </dgm:pt>
    <dgm:pt modelId="{F6345E9D-4836-42D2-8954-B6C511EE09F3}" type="pres">
      <dgm:prSet presAssocID="{047E28F8-1EB0-4F47-9004-8E946C13594F}" presName="negativeSpace" presStyleCnt="0"/>
      <dgm:spPr/>
    </dgm:pt>
    <dgm:pt modelId="{5E666F44-B5D0-4C2E-AF84-9E2CFB53E542}" type="pres">
      <dgm:prSet presAssocID="{047E28F8-1EB0-4F47-9004-8E946C13594F}" presName="childText" presStyleLbl="conFgAcc1" presStyleIdx="1" presStyleCnt="2">
        <dgm:presLayoutVars>
          <dgm:bulletEnabled val="1"/>
        </dgm:presLayoutVars>
      </dgm:prSet>
      <dgm:spPr/>
    </dgm:pt>
  </dgm:ptLst>
  <dgm:cxnLst>
    <dgm:cxn modelId="{78C46D00-D9E1-463E-B84B-28A967BCC050}" type="presOf" srcId="{047E28F8-1EB0-4F47-9004-8E946C13594F}" destId="{604CD5DB-6929-4712-86E4-226885E843E1}" srcOrd="1" destOrd="0" presId="urn:microsoft.com/office/officeart/2005/8/layout/list1"/>
    <dgm:cxn modelId="{F2BFA901-5C67-4865-832A-9F0F4287A56A}" srcId="{3AD2BCCB-92E5-4801-B0D9-E3661B457D73}" destId="{047E28F8-1EB0-4F47-9004-8E946C13594F}" srcOrd="1" destOrd="0" parTransId="{1C31A0F5-873F-4D81-B706-115429BDEA92}" sibTransId="{C55BFE12-95AD-4CD1-8E14-DB245CCF8776}"/>
    <dgm:cxn modelId="{8AAD4915-4249-4955-97F7-165B33F4D64D}" type="presOf" srcId="{D2809233-A332-43EA-A086-03426BE15A2A}" destId="{F81405F7-870D-4572-BC69-69994A21903C}" srcOrd="0" destOrd="0" presId="urn:microsoft.com/office/officeart/2005/8/layout/list1"/>
    <dgm:cxn modelId="{01CF3324-60A9-4EBE-8BA8-52B7EF33F0AC}" srcId="{3AD2BCCB-92E5-4801-B0D9-E3661B457D73}" destId="{D2809233-A332-43EA-A086-03426BE15A2A}" srcOrd="0" destOrd="0" parTransId="{8435D550-CF8D-4B54-894A-E544DC3B63CC}" sibTransId="{D2842B57-F4C2-45D6-B00A-2C79C9D98FB0}"/>
    <dgm:cxn modelId="{27664D3D-A931-4DE1-8DDB-A11EF9998F3D}" srcId="{047E28F8-1EB0-4F47-9004-8E946C13594F}" destId="{98CF62B4-8C65-4A90-A40D-3C0045CF904E}" srcOrd="0" destOrd="0" parTransId="{2ED0A12A-D0FF-4E0F-9BEF-25FBBE0C8349}" sibTransId="{7BB6725E-39D1-46B0-B5F2-0B026BC08E4A}"/>
    <dgm:cxn modelId="{8501143E-774E-4FC3-A9FC-77CBD9E4E697}" srcId="{D2809233-A332-43EA-A086-03426BE15A2A}" destId="{A793464B-C696-4A7F-9AE0-A4F3061299E3}" srcOrd="0" destOrd="0" parTransId="{38739641-4D65-49EC-8178-6884F2804D8A}" sibTransId="{0150C451-C838-4715-B0BE-4CDE689170E5}"/>
    <dgm:cxn modelId="{EFA4395B-5F12-4665-A21F-28B912883360}" srcId="{D83F0683-3D81-4F2F-ACAB-656823F9F9A9}" destId="{F75E0F9E-4FD1-4214-BC84-E06F9804905F}" srcOrd="1" destOrd="0" parTransId="{2284EC8E-6F3C-4BCC-B96F-780F38B99741}" sibTransId="{336FD545-26F8-4A26-8ACA-A75B71DCC697}"/>
    <dgm:cxn modelId="{86862442-5D32-44D8-8E5F-0CE6E9987E29}" type="presOf" srcId="{BBB5FFF6-240A-472A-921F-3B6858B89556}" destId="{959106A0-C454-47CE-951C-A77845672B62}" srcOrd="0" destOrd="2" presId="urn:microsoft.com/office/officeart/2005/8/layout/list1"/>
    <dgm:cxn modelId="{CCDA1E53-799C-47E2-AC47-3158545D7AEF}" type="presOf" srcId="{D2809233-A332-43EA-A086-03426BE15A2A}" destId="{BEC9445C-62DE-40DD-AE66-B27EFD1B8091}" srcOrd="1" destOrd="0" presId="urn:microsoft.com/office/officeart/2005/8/layout/list1"/>
    <dgm:cxn modelId="{7448C276-9483-4DB5-893E-C378D1A68B3E}" srcId="{D2809233-A332-43EA-A086-03426BE15A2A}" destId="{D83F0683-3D81-4F2F-ACAB-656823F9F9A9}" srcOrd="1" destOrd="0" parTransId="{51BDE12F-C84B-4DF6-80F3-A3AFBD09B8F8}" sibTransId="{07845D11-F742-4CFA-8A32-20C7C20705BD}"/>
    <dgm:cxn modelId="{7AB1387A-7783-49C3-9D6A-665472C117F7}" type="presOf" srcId="{A793464B-C696-4A7F-9AE0-A4F3061299E3}" destId="{959106A0-C454-47CE-951C-A77845672B62}" srcOrd="0" destOrd="0" presId="urn:microsoft.com/office/officeart/2005/8/layout/list1"/>
    <dgm:cxn modelId="{8E7D7689-79DB-4780-914A-F5C60D6084A4}" type="presOf" srcId="{F75E0F9E-4FD1-4214-BC84-E06F9804905F}" destId="{959106A0-C454-47CE-951C-A77845672B62}" srcOrd="0" destOrd="3" presId="urn:microsoft.com/office/officeart/2005/8/layout/list1"/>
    <dgm:cxn modelId="{B6748A93-47DB-48D5-9D42-FC2E7E08977C}" type="presOf" srcId="{3AD2BCCB-92E5-4801-B0D9-E3661B457D73}" destId="{24E9CE2B-E705-4A84-B3E1-F26F3087C500}" srcOrd="0" destOrd="0" presId="urn:microsoft.com/office/officeart/2005/8/layout/list1"/>
    <dgm:cxn modelId="{96C5AA98-F0C4-41DC-A93F-0F57D3FDF327}" srcId="{D83F0683-3D81-4F2F-ACAB-656823F9F9A9}" destId="{BBB5FFF6-240A-472A-921F-3B6858B89556}" srcOrd="0" destOrd="0" parTransId="{1AC17A65-EF2C-43BC-A46B-D66A102A0FCD}" sibTransId="{B02FF3FA-8BA7-40CD-9156-3A911BD213CD}"/>
    <dgm:cxn modelId="{69B43EB3-94F6-4BB5-8D54-0018DB877044}" type="presOf" srcId="{DCBFFEFA-4719-47D5-B48F-84C54EA0D4FE}" destId="{959106A0-C454-47CE-951C-A77845672B62}" srcOrd="0" destOrd="4" presId="urn:microsoft.com/office/officeart/2005/8/layout/list1"/>
    <dgm:cxn modelId="{23BB0EB5-547D-4187-84B6-5BB005981B31}" type="presOf" srcId="{98CF62B4-8C65-4A90-A40D-3C0045CF904E}" destId="{5E666F44-B5D0-4C2E-AF84-9E2CFB53E542}" srcOrd="0" destOrd="0" presId="urn:microsoft.com/office/officeart/2005/8/layout/list1"/>
    <dgm:cxn modelId="{576601D1-E6CB-4204-9E5E-E446EA1D43E1}" type="presOf" srcId="{D83F0683-3D81-4F2F-ACAB-656823F9F9A9}" destId="{959106A0-C454-47CE-951C-A77845672B62}" srcOrd="0" destOrd="1" presId="urn:microsoft.com/office/officeart/2005/8/layout/list1"/>
    <dgm:cxn modelId="{6B178BDD-999D-41C6-94B6-2CFD5414AB60}" type="presOf" srcId="{047E28F8-1EB0-4F47-9004-8E946C13594F}" destId="{31AD971B-262C-48EC-B347-FB385A1A6CE1}" srcOrd="0" destOrd="0" presId="urn:microsoft.com/office/officeart/2005/8/layout/list1"/>
    <dgm:cxn modelId="{5E98A4F8-2C8A-4F64-81BB-37BAD4B3ACCA}" srcId="{D83F0683-3D81-4F2F-ACAB-656823F9F9A9}" destId="{DCBFFEFA-4719-47D5-B48F-84C54EA0D4FE}" srcOrd="2" destOrd="0" parTransId="{841360BA-47B4-4364-B9C1-A23F42EEE8F9}" sibTransId="{119A26B6-7B98-46C2-8B2B-3A20E0C3336C}"/>
    <dgm:cxn modelId="{8EAE48BA-CBC2-4525-93AE-49BFAF9E394E}" type="presParOf" srcId="{24E9CE2B-E705-4A84-B3E1-F26F3087C500}" destId="{EB03183C-8072-4D42-8608-4461F8E30C55}" srcOrd="0" destOrd="0" presId="urn:microsoft.com/office/officeart/2005/8/layout/list1"/>
    <dgm:cxn modelId="{C3C9B738-D363-4BFD-A4E3-57969890838F}" type="presParOf" srcId="{EB03183C-8072-4D42-8608-4461F8E30C55}" destId="{F81405F7-870D-4572-BC69-69994A21903C}" srcOrd="0" destOrd="0" presId="urn:microsoft.com/office/officeart/2005/8/layout/list1"/>
    <dgm:cxn modelId="{F6D617F2-C3F7-4BF4-A13B-85503EF0DD99}" type="presParOf" srcId="{EB03183C-8072-4D42-8608-4461F8E30C55}" destId="{BEC9445C-62DE-40DD-AE66-B27EFD1B8091}" srcOrd="1" destOrd="0" presId="urn:microsoft.com/office/officeart/2005/8/layout/list1"/>
    <dgm:cxn modelId="{786AE96E-5A5D-4AC3-8CD8-E07AF7AC5249}" type="presParOf" srcId="{24E9CE2B-E705-4A84-B3E1-F26F3087C500}" destId="{8EDD38D0-DFD9-452D-BE86-84212DAD9B1B}" srcOrd="1" destOrd="0" presId="urn:microsoft.com/office/officeart/2005/8/layout/list1"/>
    <dgm:cxn modelId="{91A080FF-E4FF-4ED5-8DF6-224EB8723171}" type="presParOf" srcId="{24E9CE2B-E705-4A84-B3E1-F26F3087C500}" destId="{959106A0-C454-47CE-951C-A77845672B62}" srcOrd="2" destOrd="0" presId="urn:microsoft.com/office/officeart/2005/8/layout/list1"/>
    <dgm:cxn modelId="{8B00D0B2-5670-4B8D-A23C-0093F3CA8AB8}" type="presParOf" srcId="{24E9CE2B-E705-4A84-B3E1-F26F3087C500}" destId="{90ADC6BA-6E3E-47DF-A50D-FA81D1E2DB52}" srcOrd="3" destOrd="0" presId="urn:microsoft.com/office/officeart/2005/8/layout/list1"/>
    <dgm:cxn modelId="{89BEE62C-2535-4666-8634-F1770AE8C9A0}" type="presParOf" srcId="{24E9CE2B-E705-4A84-B3E1-F26F3087C500}" destId="{131FE277-9654-4C92-B706-ABE6129FA2BE}" srcOrd="4" destOrd="0" presId="urn:microsoft.com/office/officeart/2005/8/layout/list1"/>
    <dgm:cxn modelId="{BDB79DF7-EE2B-40A4-82D7-FDAF9784845C}" type="presParOf" srcId="{131FE277-9654-4C92-B706-ABE6129FA2BE}" destId="{31AD971B-262C-48EC-B347-FB385A1A6CE1}" srcOrd="0" destOrd="0" presId="urn:microsoft.com/office/officeart/2005/8/layout/list1"/>
    <dgm:cxn modelId="{48EE0A53-45E3-4FE8-889F-4E7EFC8FF7DD}" type="presParOf" srcId="{131FE277-9654-4C92-B706-ABE6129FA2BE}" destId="{604CD5DB-6929-4712-86E4-226885E843E1}" srcOrd="1" destOrd="0" presId="urn:microsoft.com/office/officeart/2005/8/layout/list1"/>
    <dgm:cxn modelId="{23C0F0A0-1DBD-45D0-A813-2429722ED86C}" type="presParOf" srcId="{24E9CE2B-E705-4A84-B3E1-F26F3087C500}" destId="{F6345E9D-4836-42D2-8954-B6C511EE09F3}" srcOrd="5" destOrd="0" presId="urn:microsoft.com/office/officeart/2005/8/layout/list1"/>
    <dgm:cxn modelId="{2AE9C981-301A-4B07-AA74-44B5A03C2E3D}" type="presParOf" srcId="{24E9CE2B-E705-4A84-B3E1-F26F3087C500}" destId="{5E666F44-B5D0-4C2E-AF84-9E2CFB53E54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841CF0-7B4B-4087-B256-BB426A30F683}"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80293C31-7B9C-46DF-8C9A-B64235B4A039}">
      <dgm:prSet/>
      <dgm:spPr/>
      <dgm:t>
        <a:bodyPr/>
        <a:lstStyle/>
        <a:p>
          <a:pPr>
            <a:defRPr b="1"/>
          </a:pPr>
          <a:r>
            <a:rPr lang="en-US" dirty="0"/>
            <a:t>Access to available R&amp;D and Innovation Labs</a:t>
          </a:r>
        </a:p>
      </dgm:t>
    </dgm:pt>
    <dgm:pt modelId="{184CD041-41D1-46E7-8FC0-C4FBFFF98866}" type="parTrans" cxnId="{A9FB99F8-A18F-46A0-8C87-639F16E64B0D}">
      <dgm:prSet/>
      <dgm:spPr/>
      <dgm:t>
        <a:bodyPr/>
        <a:lstStyle/>
        <a:p>
          <a:endParaRPr lang="en-US"/>
        </a:p>
      </dgm:t>
    </dgm:pt>
    <dgm:pt modelId="{2A1FE5C6-25D7-4B17-BC50-666D1E871761}" type="sibTrans" cxnId="{A9FB99F8-A18F-46A0-8C87-639F16E64B0D}">
      <dgm:prSet/>
      <dgm:spPr/>
      <dgm:t>
        <a:bodyPr/>
        <a:lstStyle/>
        <a:p>
          <a:endParaRPr lang="en-US"/>
        </a:p>
      </dgm:t>
    </dgm:pt>
    <dgm:pt modelId="{0E378B80-419F-435B-834B-C86233D398FA}">
      <dgm:prSet/>
      <dgm:spPr/>
      <dgm:t>
        <a:bodyPr/>
        <a:lstStyle/>
        <a:p>
          <a:pPr algn="l"/>
          <a:r>
            <a:rPr lang="en-US" dirty="0"/>
            <a:t>Collaborative research and development efforts</a:t>
          </a:r>
        </a:p>
      </dgm:t>
    </dgm:pt>
    <dgm:pt modelId="{6B53295C-743B-4BE7-A171-48C4F2F6B2EF}" type="parTrans" cxnId="{1C32A974-6E33-4555-8875-D739B7D5091A}">
      <dgm:prSet/>
      <dgm:spPr/>
      <dgm:t>
        <a:bodyPr/>
        <a:lstStyle/>
        <a:p>
          <a:endParaRPr lang="en-US"/>
        </a:p>
      </dgm:t>
    </dgm:pt>
    <dgm:pt modelId="{94802FDA-B3FC-4E66-8C23-B255E7BC3B9E}" type="sibTrans" cxnId="{1C32A974-6E33-4555-8875-D739B7D5091A}">
      <dgm:prSet/>
      <dgm:spPr/>
      <dgm:t>
        <a:bodyPr/>
        <a:lstStyle/>
        <a:p>
          <a:endParaRPr lang="en-US"/>
        </a:p>
      </dgm:t>
    </dgm:pt>
    <dgm:pt modelId="{F09AAADD-0A3F-404A-AB53-E43155E9927E}">
      <dgm:prSet/>
      <dgm:spPr/>
      <dgm:t>
        <a:bodyPr/>
        <a:lstStyle/>
        <a:p>
          <a:pPr algn="l"/>
          <a:r>
            <a:rPr lang="en-US" dirty="0"/>
            <a:t>Innovation labs for new technologies</a:t>
          </a:r>
        </a:p>
      </dgm:t>
    </dgm:pt>
    <dgm:pt modelId="{DAEE246D-11D1-4647-8A81-5CC3364647CF}" type="parTrans" cxnId="{D3E8A570-32C8-41C1-A749-83F567C762BF}">
      <dgm:prSet/>
      <dgm:spPr/>
      <dgm:t>
        <a:bodyPr/>
        <a:lstStyle/>
        <a:p>
          <a:endParaRPr lang="en-US"/>
        </a:p>
      </dgm:t>
    </dgm:pt>
    <dgm:pt modelId="{01522C25-2578-4A87-BB02-D2235684EAAD}" type="sibTrans" cxnId="{D3E8A570-32C8-41C1-A749-83F567C762BF}">
      <dgm:prSet/>
      <dgm:spPr/>
      <dgm:t>
        <a:bodyPr/>
        <a:lstStyle/>
        <a:p>
          <a:endParaRPr lang="en-US"/>
        </a:p>
      </dgm:t>
    </dgm:pt>
    <dgm:pt modelId="{0B83C09D-F43C-41DF-90FE-0AC3B19F1206}">
      <dgm:prSet/>
      <dgm:spPr/>
      <dgm:t>
        <a:bodyPr/>
        <a:lstStyle/>
        <a:p>
          <a:pPr>
            <a:defRPr b="1"/>
          </a:pPr>
          <a:r>
            <a:rPr lang="en-US" dirty="0"/>
            <a:t>Priority Access to Product Roadmaps and Beta Features</a:t>
          </a:r>
        </a:p>
      </dgm:t>
    </dgm:pt>
    <dgm:pt modelId="{656BBFDD-1079-4350-B140-A5CDDB5DA7BB}" type="parTrans" cxnId="{38F9BE66-9B07-470E-A533-32B52381B839}">
      <dgm:prSet/>
      <dgm:spPr/>
      <dgm:t>
        <a:bodyPr/>
        <a:lstStyle/>
        <a:p>
          <a:endParaRPr lang="en-US"/>
        </a:p>
      </dgm:t>
    </dgm:pt>
    <dgm:pt modelId="{DFCF3E93-852B-47B9-A575-2ACCDB0394A6}" type="sibTrans" cxnId="{38F9BE66-9B07-470E-A533-32B52381B839}">
      <dgm:prSet/>
      <dgm:spPr/>
      <dgm:t>
        <a:bodyPr/>
        <a:lstStyle/>
        <a:p>
          <a:endParaRPr lang="en-US"/>
        </a:p>
      </dgm:t>
    </dgm:pt>
    <dgm:pt modelId="{6E664F3A-1F4C-422C-99E4-6D7977513648}">
      <dgm:prSet/>
      <dgm:spPr/>
      <dgm:t>
        <a:bodyPr/>
        <a:lstStyle/>
        <a:p>
          <a:pPr algn="l"/>
          <a:r>
            <a:rPr lang="en-US" dirty="0"/>
            <a:t>Early insights into product developments</a:t>
          </a:r>
        </a:p>
      </dgm:t>
    </dgm:pt>
    <dgm:pt modelId="{108CE632-7AD7-4A04-A59A-761694890248}" type="parTrans" cxnId="{9F1CCFFF-BD91-46F8-BD43-ACF260E694A2}">
      <dgm:prSet/>
      <dgm:spPr/>
      <dgm:t>
        <a:bodyPr/>
        <a:lstStyle/>
        <a:p>
          <a:endParaRPr lang="en-US"/>
        </a:p>
      </dgm:t>
    </dgm:pt>
    <dgm:pt modelId="{2F720A8E-6C3E-4DA1-8BEB-9A99B4C2A03E}" type="sibTrans" cxnId="{9F1CCFFF-BD91-46F8-BD43-ACF260E694A2}">
      <dgm:prSet/>
      <dgm:spPr/>
      <dgm:t>
        <a:bodyPr/>
        <a:lstStyle/>
        <a:p>
          <a:endParaRPr lang="en-US"/>
        </a:p>
      </dgm:t>
    </dgm:pt>
    <dgm:pt modelId="{56E972E5-4E07-4A52-B18C-1B64CE5F00A9}">
      <dgm:prSet/>
      <dgm:spPr/>
      <dgm:t>
        <a:bodyPr/>
        <a:lstStyle/>
        <a:p>
          <a:pPr algn="l"/>
          <a:r>
            <a:rPr lang="en-US" dirty="0"/>
            <a:t>Access to beta features for testing</a:t>
          </a:r>
        </a:p>
        <a:p>
          <a:pPr algn="l"/>
          <a:r>
            <a:rPr lang="en-US" dirty="0"/>
            <a:t>Access to the TSC</a:t>
          </a:r>
        </a:p>
        <a:p>
          <a:pPr algn="l"/>
          <a:r>
            <a:rPr lang="en-US" dirty="0"/>
            <a:t>Potential appointment to other </a:t>
          </a:r>
          <a:r>
            <a:rPr lang="en-US" dirty="0" err="1"/>
            <a:t>Tazama</a:t>
          </a:r>
          <a:r>
            <a:rPr lang="en-US" dirty="0"/>
            <a:t> operating committees</a:t>
          </a:r>
        </a:p>
      </dgm:t>
    </dgm:pt>
    <dgm:pt modelId="{61C91BBC-9AD6-4C45-8C0B-5674E56C6BCE}" type="parTrans" cxnId="{5889B777-A42D-436A-8F3E-685B099BB56F}">
      <dgm:prSet/>
      <dgm:spPr/>
      <dgm:t>
        <a:bodyPr/>
        <a:lstStyle/>
        <a:p>
          <a:endParaRPr lang="en-US"/>
        </a:p>
      </dgm:t>
    </dgm:pt>
    <dgm:pt modelId="{8A0C0614-EB92-4C3F-9853-447E350FE277}" type="sibTrans" cxnId="{5889B777-A42D-436A-8F3E-685B099BB56F}">
      <dgm:prSet/>
      <dgm:spPr/>
      <dgm:t>
        <a:bodyPr/>
        <a:lstStyle/>
        <a:p>
          <a:endParaRPr lang="en-US"/>
        </a:p>
      </dgm:t>
    </dgm:pt>
    <dgm:pt modelId="{85785227-37F7-4F13-B668-4171398A0C57}">
      <dgm:prSet/>
      <dgm:spPr/>
      <dgm:t>
        <a:bodyPr/>
        <a:lstStyle/>
        <a:p>
          <a:pPr>
            <a:defRPr b="1"/>
          </a:pPr>
          <a:r>
            <a:rPr lang="en-US" dirty="0"/>
            <a:t>Anticrime and Policy Knowledge-Sharing Workshops</a:t>
          </a:r>
        </a:p>
      </dgm:t>
    </dgm:pt>
    <dgm:pt modelId="{0EF68DE7-6BEE-40EA-AB5B-F6C2B8C8AF9A}" type="parTrans" cxnId="{FAF7B588-CD0A-43EA-9F81-32D417292CA0}">
      <dgm:prSet/>
      <dgm:spPr/>
      <dgm:t>
        <a:bodyPr/>
        <a:lstStyle/>
        <a:p>
          <a:endParaRPr lang="en-US"/>
        </a:p>
      </dgm:t>
    </dgm:pt>
    <dgm:pt modelId="{4ED05B75-3694-43C9-8276-5A8BD51CCE64}" type="sibTrans" cxnId="{FAF7B588-CD0A-43EA-9F81-32D417292CA0}">
      <dgm:prSet/>
      <dgm:spPr/>
      <dgm:t>
        <a:bodyPr/>
        <a:lstStyle/>
        <a:p>
          <a:endParaRPr lang="en-US"/>
        </a:p>
      </dgm:t>
    </dgm:pt>
    <dgm:pt modelId="{79E8863F-E914-477A-B1FA-C9F978415160}">
      <dgm:prSet/>
      <dgm:spPr/>
      <dgm:t>
        <a:bodyPr/>
        <a:lstStyle/>
        <a:p>
          <a:pPr algn="l"/>
          <a:r>
            <a:rPr lang="en-US" dirty="0"/>
            <a:t>Workshops for sharing technical knowledge</a:t>
          </a:r>
        </a:p>
      </dgm:t>
    </dgm:pt>
    <dgm:pt modelId="{7D654B10-1B35-46C4-A854-6334EBE7F3B6}" type="parTrans" cxnId="{5E44D340-18B7-4DBB-84D0-37D311099552}">
      <dgm:prSet/>
      <dgm:spPr/>
      <dgm:t>
        <a:bodyPr/>
        <a:lstStyle/>
        <a:p>
          <a:endParaRPr lang="en-US"/>
        </a:p>
      </dgm:t>
    </dgm:pt>
    <dgm:pt modelId="{AEDCFFEC-B06A-480D-A626-1183D35F4CB1}" type="sibTrans" cxnId="{5E44D340-18B7-4DBB-84D0-37D311099552}">
      <dgm:prSet/>
      <dgm:spPr/>
      <dgm:t>
        <a:bodyPr/>
        <a:lstStyle/>
        <a:p>
          <a:endParaRPr lang="en-US"/>
        </a:p>
      </dgm:t>
    </dgm:pt>
    <dgm:pt modelId="{BEB8DC8F-7CA9-420D-8E14-990F4EF816ED}">
      <dgm:prSet/>
      <dgm:spPr/>
      <dgm:t>
        <a:bodyPr/>
        <a:lstStyle/>
        <a:p>
          <a:pPr algn="l"/>
          <a:r>
            <a:rPr lang="en-US" dirty="0"/>
            <a:t>Sessions to discuss best practices</a:t>
          </a:r>
        </a:p>
      </dgm:t>
    </dgm:pt>
    <dgm:pt modelId="{980C67BE-7361-4DAC-8406-7132CF68D88B}" type="parTrans" cxnId="{1F6A06D8-26F3-4086-A56F-B6727EB3D9E5}">
      <dgm:prSet/>
      <dgm:spPr/>
      <dgm:t>
        <a:bodyPr/>
        <a:lstStyle/>
        <a:p>
          <a:endParaRPr lang="en-US"/>
        </a:p>
      </dgm:t>
    </dgm:pt>
    <dgm:pt modelId="{DE837405-4CC5-45D6-ABC6-035256E726CE}" type="sibTrans" cxnId="{1F6A06D8-26F3-4086-A56F-B6727EB3D9E5}">
      <dgm:prSet/>
      <dgm:spPr/>
      <dgm:t>
        <a:bodyPr/>
        <a:lstStyle/>
        <a:p>
          <a:endParaRPr lang="en-US"/>
        </a:p>
      </dgm:t>
    </dgm:pt>
    <dgm:pt modelId="{AFC477CA-2EFF-48AA-A933-2F66B0EFD2E4}">
      <dgm:prSet/>
      <dgm:spPr/>
      <dgm:t>
        <a:bodyPr/>
        <a:lstStyle/>
        <a:p>
          <a:pPr>
            <a:defRPr b="1"/>
          </a:pPr>
          <a:r>
            <a:rPr lang="en-US" dirty="0"/>
            <a:t>Technical Workshops and Knowledge Sharing</a:t>
          </a:r>
        </a:p>
      </dgm:t>
    </dgm:pt>
    <dgm:pt modelId="{AFDB91FC-8C48-4427-9814-B923D730AF9F}" type="parTrans" cxnId="{E5F02F29-A82C-494B-AD87-CDDB19BC0C42}">
      <dgm:prSet/>
      <dgm:spPr/>
      <dgm:t>
        <a:bodyPr/>
        <a:lstStyle/>
        <a:p>
          <a:endParaRPr lang="en-US"/>
        </a:p>
      </dgm:t>
    </dgm:pt>
    <dgm:pt modelId="{03C478FD-2B42-4C0C-8594-607BA5BF908E}" type="sibTrans" cxnId="{E5F02F29-A82C-494B-AD87-CDDB19BC0C42}">
      <dgm:prSet/>
      <dgm:spPr/>
      <dgm:t>
        <a:bodyPr/>
        <a:lstStyle/>
        <a:p>
          <a:endParaRPr lang="en-US"/>
        </a:p>
      </dgm:t>
    </dgm:pt>
    <dgm:pt modelId="{E6EFE950-2B2F-42DE-B592-1DF8EF7CBB08}">
      <dgm:prSet/>
      <dgm:spPr/>
      <dgm:t>
        <a:bodyPr/>
        <a:lstStyle/>
        <a:p>
          <a:pPr algn="l"/>
          <a:r>
            <a:rPr lang="en-US" dirty="0"/>
            <a:t>Regular technical exchanges</a:t>
          </a:r>
        </a:p>
      </dgm:t>
    </dgm:pt>
    <dgm:pt modelId="{67F869A7-4CBA-4908-82A6-23A509E8E769}" type="parTrans" cxnId="{B451C155-D3A5-4617-936A-75AC7C163A98}">
      <dgm:prSet/>
      <dgm:spPr/>
      <dgm:t>
        <a:bodyPr/>
        <a:lstStyle/>
        <a:p>
          <a:endParaRPr lang="en-US"/>
        </a:p>
      </dgm:t>
    </dgm:pt>
    <dgm:pt modelId="{A76AF496-50FB-4FC9-A5D4-75B132E9A8F5}" type="sibTrans" cxnId="{B451C155-D3A5-4617-936A-75AC7C163A98}">
      <dgm:prSet/>
      <dgm:spPr/>
      <dgm:t>
        <a:bodyPr/>
        <a:lstStyle/>
        <a:p>
          <a:endParaRPr lang="en-US"/>
        </a:p>
      </dgm:t>
    </dgm:pt>
    <dgm:pt modelId="{4A222CE9-38EB-4257-84C8-27F6FDBBECBC}">
      <dgm:prSet/>
      <dgm:spPr/>
      <dgm:t>
        <a:bodyPr/>
        <a:lstStyle/>
        <a:p>
          <a:pPr algn="l"/>
          <a:r>
            <a:rPr lang="en-US" dirty="0"/>
            <a:t>Collaboration sessions with engineers and developers</a:t>
          </a:r>
        </a:p>
        <a:p>
          <a:pPr algn="l"/>
          <a:r>
            <a:rPr lang="en-US" dirty="0"/>
            <a:t>Events</a:t>
          </a:r>
        </a:p>
        <a:p>
          <a:pPr algn="l"/>
          <a:r>
            <a:rPr lang="en-US" dirty="0"/>
            <a:t>Awards</a:t>
          </a:r>
        </a:p>
      </dgm:t>
    </dgm:pt>
    <dgm:pt modelId="{DF6807E2-351D-416D-8C76-9E4556A4A7DC}" type="parTrans" cxnId="{4171D893-04B4-4406-912D-4A9CA6AB52CC}">
      <dgm:prSet/>
      <dgm:spPr/>
      <dgm:t>
        <a:bodyPr/>
        <a:lstStyle/>
        <a:p>
          <a:endParaRPr lang="en-US"/>
        </a:p>
      </dgm:t>
    </dgm:pt>
    <dgm:pt modelId="{A98EAD0E-AEC8-4670-968A-9672C5727331}" type="sibTrans" cxnId="{4171D893-04B4-4406-912D-4A9CA6AB52CC}">
      <dgm:prSet/>
      <dgm:spPr/>
      <dgm:t>
        <a:bodyPr/>
        <a:lstStyle/>
        <a:p>
          <a:endParaRPr lang="en-US"/>
        </a:p>
      </dgm:t>
    </dgm:pt>
    <dgm:pt modelId="{A429A39D-A456-4FCB-BC5F-35FA0187AD70}" type="pres">
      <dgm:prSet presAssocID="{4C841CF0-7B4B-4087-B256-BB426A30F683}" presName="root" presStyleCnt="0">
        <dgm:presLayoutVars>
          <dgm:dir/>
          <dgm:resizeHandles val="exact"/>
        </dgm:presLayoutVars>
      </dgm:prSet>
      <dgm:spPr/>
    </dgm:pt>
    <dgm:pt modelId="{F30048FE-786A-4B4B-BA5D-A02884282793}" type="pres">
      <dgm:prSet presAssocID="{80293C31-7B9C-46DF-8C9A-B64235B4A039}" presName="compNode" presStyleCnt="0"/>
      <dgm:spPr/>
    </dgm:pt>
    <dgm:pt modelId="{03C3A343-7E0D-48A0-B127-05405A75264B}" type="pres">
      <dgm:prSet presAssocID="{80293C31-7B9C-46DF-8C9A-B64235B4A039}" presName="iconRect" presStyleLbl="node1" presStyleIdx="0" presStyleCnt="4" custLinFactX="472334" custLinFactNeighborX="500000" custLinFactNeighborY="260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icroscope"/>
        </a:ext>
      </dgm:extLst>
    </dgm:pt>
    <dgm:pt modelId="{DCCE68E8-82AE-4BD2-BFFD-2973F47B0EF8}" type="pres">
      <dgm:prSet presAssocID="{80293C31-7B9C-46DF-8C9A-B64235B4A039}" presName="iconSpace" presStyleCnt="0"/>
      <dgm:spPr/>
    </dgm:pt>
    <dgm:pt modelId="{A7DDD838-23E2-46D8-A14C-DABA8783C24E}" type="pres">
      <dgm:prSet presAssocID="{80293C31-7B9C-46DF-8C9A-B64235B4A039}" presName="parTx" presStyleLbl="revTx" presStyleIdx="0" presStyleCnt="8" custLinFactX="144184" custLinFactNeighborX="200000" custLinFactNeighborY="8817">
        <dgm:presLayoutVars>
          <dgm:chMax val="0"/>
          <dgm:chPref val="0"/>
        </dgm:presLayoutVars>
      </dgm:prSet>
      <dgm:spPr/>
    </dgm:pt>
    <dgm:pt modelId="{6074E409-7EBC-4E05-80C8-F2F3B318FBAB}" type="pres">
      <dgm:prSet presAssocID="{80293C31-7B9C-46DF-8C9A-B64235B4A039}" presName="txSpace" presStyleCnt="0"/>
      <dgm:spPr/>
    </dgm:pt>
    <dgm:pt modelId="{D9CEAF08-033A-4F21-A92E-700460330B34}" type="pres">
      <dgm:prSet presAssocID="{80293C31-7B9C-46DF-8C9A-B64235B4A039}" presName="desTx" presStyleLbl="revTx" presStyleIdx="1" presStyleCnt="8" custLinFactX="144184" custLinFactNeighborX="200000" custLinFactNeighborY="5085">
        <dgm:presLayoutVars/>
      </dgm:prSet>
      <dgm:spPr/>
    </dgm:pt>
    <dgm:pt modelId="{B2DAD783-3ED7-4781-8BC9-5AD45289DF9F}" type="pres">
      <dgm:prSet presAssocID="{2A1FE5C6-25D7-4B17-BC50-666D1E871761}" presName="sibTrans" presStyleCnt="0"/>
      <dgm:spPr/>
    </dgm:pt>
    <dgm:pt modelId="{22B7E0D7-CD89-450F-A31C-25E8DC36A5C1}" type="pres">
      <dgm:prSet presAssocID="{0B83C09D-F43C-41DF-90FE-0AC3B19F1206}" presName="compNode" presStyleCnt="0"/>
      <dgm:spPr/>
    </dgm:pt>
    <dgm:pt modelId="{14140CDD-32A4-477F-B163-67252397CE59}" type="pres">
      <dgm:prSet presAssocID="{0B83C09D-F43C-41DF-90FE-0AC3B19F1206}"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FDFAD98-2024-4956-8C5C-541408E12FED}" type="pres">
      <dgm:prSet presAssocID="{0B83C09D-F43C-41DF-90FE-0AC3B19F1206}" presName="iconSpace" presStyleCnt="0"/>
      <dgm:spPr/>
    </dgm:pt>
    <dgm:pt modelId="{ED0F57B4-E78A-4D32-8A66-84D032DFC5E8}" type="pres">
      <dgm:prSet presAssocID="{0B83C09D-F43C-41DF-90FE-0AC3B19F1206}" presName="parTx" presStyleLbl="revTx" presStyleIdx="2" presStyleCnt="8">
        <dgm:presLayoutVars>
          <dgm:chMax val="0"/>
          <dgm:chPref val="0"/>
        </dgm:presLayoutVars>
      </dgm:prSet>
      <dgm:spPr/>
    </dgm:pt>
    <dgm:pt modelId="{4EEC0949-D3E8-433E-8E62-80BEC6918C08}" type="pres">
      <dgm:prSet presAssocID="{0B83C09D-F43C-41DF-90FE-0AC3B19F1206}" presName="txSpace" presStyleCnt="0"/>
      <dgm:spPr/>
    </dgm:pt>
    <dgm:pt modelId="{9307EDE0-6137-4CEF-B4DD-C8739E9E6B5C}" type="pres">
      <dgm:prSet presAssocID="{0B83C09D-F43C-41DF-90FE-0AC3B19F1206}" presName="desTx" presStyleLbl="revTx" presStyleIdx="3" presStyleCnt="8" custLinFactNeighborY="5460">
        <dgm:presLayoutVars/>
      </dgm:prSet>
      <dgm:spPr/>
    </dgm:pt>
    <dgm:pt modelId="{BC06A7BC-EF1A-43E4-80FA-920ABF4B4C66}" type="pres">
      <dgm:prSet presAssocID="{DFCF3E93-852B-47B9-A575-2ACCDB0394A6}" presName="sibTrans" presStyleCnt="0"/>
      <dgm:spPr/>
    </dgm:pt>
    <dgm:pt modelId="{520A3A66-C556-43E1-89FC-46EC51863FCB}" type="pres">
      <dgm:prSet presAssocID="{85785227-37F7-4F13-B668-4171398A0C57}" presName="compNode" presStyleCnt="0"/>
      <dgm:spPr/>
    </dgm:pt>
    <dgm:pt modelId="{A1283E17-BAC9-4DA9-BA75-A397A60908B6}" type="pres">
      <dgm:prSet presAssocID="{85785227-37F7-4F13-B668-4171398A0C57}"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eeting"/>
        </a:ext>
      </dgm:extLst>
    </dgm:pt>
    <dgm:pt modelId="{698F43C9-6D3C-48C3-8322-4EACA628EB59}" type="pres">
      <dgm:prSet presAssocID="{85785227-37F7-4F13-B668-4171398A0C57}" presName="iconSpace" presStyleCnt="0"/>
      <dgm:spPr/>
    </dgm:pt>
    <dgm:pt modelId="{4DE1AE7F-E1CD-44A9-A7D4-2AFE276AB052}" type="pres">
      <dgm:prSet presAssocID="{85785227-37F7-4F13-B668-4171398A0C57}" presName="parTx" presStyleLbl="revTx" presStyleIdx="4" presStyleCnt="8">
        <dgm:presLayoutVars>
          <dgm:chMax val="0"/>
          <dgm:chPref val="0"/>
        </dgm:presLayoutVars>
      </dgm:prSet>
      <dgm:spPr/>
    </dgm:pt>
    <dgm:pt modelId="{891F3451-E738-4177-88FC-D1081825B5A3}" type="pres">
      <dgm:prSet presAssocID="{85785227-37F7-4F13-B668-4171398A0C57}" presName="txSpace" presStyleCnt="0"/>
      <dgm:spPr/>
    </dgm:pt>
    <dgm:pt modelId="{7FDE2006-6900-4071-B433-3F99C3BF10EA}" type="pres">
      <dgm:prSet presAssocID="{85785227-37F7-4F13-B668-4171398A0C57}" presName="desTx" presStyleLbl="revTx" presStyleIdx="5" presStyleCnt="8" custLinFactNeighborY="4368">
        <dgm:presLayoutVars/>
      </dgm:prSet>
      <dgm:spPr/>
    </dgm:pt>
    <dgm:pt modelId="{9C0D4C3D-55CB-4288-A74A-A08F2825978C}" type="pres">
      <dgm:prSet presAssocID="{4ED05B75-3694-43C9-8276-5A8BD51CCE64}" presName="sibTrans" presStyleCnt="0"/>
      <dgm:spPr/>
    </dgm:pt>
    <dgm:pt modelId="{E8867831-2B57-4895-ABE3-08C3FE952F5F}" type="pres">
      <dgm:prSet presAssocID="{AFC477CA-2EFF-48AA-A933-2F66B0EFD2E4}" presName="compNode" presStyleCnt="0"/>
      <dgm:spPr/>
    </dgm:pt>
    <dgm:pt modelId="{BAAA491F-BC2C-461A-8F72-7DE085D32DCB}" type="pres">
      <dgm:prSet presAssocID="{AFC477CA-2EFF-48AA-A933-2F66B0EFD2E4}" presName="iconRect" presStyleLbl="node1" presStyleIdx="3" presStyleCnt="4" custLinFactX="-480574" custLinFactNeighborX="-500000" custLinFactNeighborY="287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D1C4FA95-024B-4DFD-A9EE-5B32CBF8735A}" type="pres">
      <dgm:prSet presAssocID="{AFC477CA-2EFF-48AA-A933-2F66B0EFD2E4}" presName="iconSpace" presStyleCnt="0"/>
      <dgm:spPr/>
    </dgm:pt>
    <dgm:pt modelId="{E26AC594-C1FB-4164-A54F-333DF93DE366}" type="pres">
      <dgm:prSet presAssocID="{AFC477CA-2EFF-48AA-A933-2F66B0EFD2E4}" presName="parTx" presStyleLbl="revTx" presStyleIdx="6" presStyleCnt="8" custLinFactX="-143199" custLinFactNeighborX="-200000" custLinFactNeighborY="3706">
        <dgm:presLayoutVars>
          <dgm:chMax val="0"/>
          <dgm:chPref val="0"/>
        </dgm:presLayoutVars>
      </dgm:prSet>
      <dgm:spPr/>
    </dgm:pt>
    <dgm:pt modelId="{64DF539D-6CF8-428D-9A29-566364765925}" type="pres">
      <dgm:prSet presAssocID="{AFC477CA-2EFF-48AA-A933-2F66B0EFD2E4}" presName="txSpace" presStyleCnt="0"/>
      <dgm:spPr/>
    </dgm:pt>
    <dgm:pt modelId="{59150F9D-DEF7-4CD7-98F0-E54ECE78A195}" type="pres">
      <dgm:prSet presAssocID="{AFC477CA-2EFF-48AA-A933-2F66B0EFD2E4}" presName="desTx" presStyleLbl="revTx" presStyleIdx="7" presStyleCnt="8" custLinFactX="-143199" custLinFactNeighborX="-200000" custLinFactNeighborY="6520">
        <dgm:presLayoutVars/>
      </dgm:prSet>
      <dgm:spPr/>
    </dgm:pt>
  </dgm:ptLst>
  <dgm:cxnLst>
    <dgm:cxn modelId="{D4F79318-D672-4F44-9407-FCA5FB3CC5DF}" type="presOf" srcId="{80293C31-7B9C-46DF-8C9A-B64235B4A039}" destId="{A7DDD838-23E2-46D8-A14C-DABA8783C24E}" srcOrd="0" destOrd="0" presId="urn:microsoft.com/office/officeart/2018/5/layout/CenteredIconLabelDescriptionList"/>
    <dgm:cxn modelId="{65BA9C28-3C1B-4AB4-854C-117899E07417}" type="presOf" srcId="{4A222CE9-38EB-4257-84C8-27F6FDBBECBC}" destId="{59150F9D-DEF7-4CD7-98F0-E54ECE78A195}" srcOrd="0" destOrd="1" presId="urn:microsoft.com/office/officeart/2018/5/layout/CenteredIconLabelDescriptionList"/>
    <dgm:cxn modelId="{E5F02F29-A82C-494B-AD87-CDDB19BC0C42}" srcId="{4C841CF0-7B4B-4087-B256-BB426A30F683}" destId="{AFC477CA-2EFF-48AA-A933-2F66B0EFD2E4}" srcOrd="3" destOrd="0" parTransId="{AFDB91FC-8C48-4427-9814-B923D730AF9F}" sibTransId="{03C478FD-2B42-4C0C-8594-607BA5BF908E}"/>
    <dgm:cxn modelId="{5E44D340-18B7-4DBB-84D0-37D311099552}" srcId="{85785227-37F7-4F13-B668-4171398A0C57}" destId="{79E8863F-E914-477A-B1FA-C9F978415160}" srcOrd="0" destOrd="0" parTransId="{7D654B10-1B35-46C4-A854-6334EBE7F3B6}" sibTransId="{AEDCFFEC-B06A-480D-A626-1183D35F4CB1}"/>
    <dgm:cxn modelId="{38F9BE66-9B07-470E-A533-32B52381B839}" srcId="{4C841CF0-7B4B-4087-B256-BB426A30F683}" destId="{0B83C09D-F43C-41DF-90FE-0AC3B19F1206}" srcOrd="1" destOrd="0" parTransId="{656BBFDD-1079-4350-B140-A5CDDB5DA7BB}" sibTransId="{DFCF3E93-852B-47B9-A575-2ACCDB0394A6}"/>
    <dgm:cxn modelId="{0AC3836A-B561-432E-B376-CB57A9641E08}" type="presOf" srcId="{4C841CF0-7B4B-4087-B256-BB426A30F683}" destId="{A429A39D-A456-4FCB-BC5F-35FA0187AD70}" srcOrd="0" destOrd="0" presId="urn:microsoft.com/office/officeart/2018/5/layout/CenteredIconLabelDescriptionList"/>
    <dgm:cxn modelId="{56F4AD4F-3C69-409C-A321-58CC409D3129}" type="presOf" srcId="{79E8863F-E914-477A-B1FA-C9F978415160}" destId="{7FDE2006-6900-4071-B433-3F99C3BF10EA}" srcOrd="0" destOrd="0" presId="urn:microsoft.com/office/officeart/2018/5/layout/CenteredIconLabelDescriptionList"/>
    <dgm:cxn modelId="{D3E8A570-32C8-41C1-A749-83F567C762BF}" srcId="{80293C31-7B9C-46DF-8C9A-B64235B4A039}" destId="{F09AAADD-0A3F-404A-AB53-E43155E9927E}" srcOrd="1" destOrd="0" parTransId="{DAEE246D-11D1-4647-8A81-5CC3364647CF}" sibTransId="{01522C25-2578-4A87-BB02-D2235684EAAD}"/>
    <dgm:cxn modelId="{1C32A974-6E33-4555-8875-D739B7D5091A}" srcId="{80293C31-7B9C-46DF-8C9A-B64235B4A039}" destId="{0E378B80-419F-435B-834B-C86233D398FA}" srcOrd="0" destOrd="0" parTransId="{6B53295C-743B-4BE7-A171-48C4F2F6B2EF}" sibTransId="{94802FDA-B3FC-4E66-8C23-B255E7BC3B9E}"/>
    <dgm:cxn modelId="{B451C155-D3A5-4617-936A-75AC7C163A98}" srcId="{AFC477CA-2EFF-48AA-A933-2F66B0EFD2E4}" destId="{E6EFE950-2B2F-42DE-B592-1DF8EF7CBB08}" srcOrd="0" destOrd="0" parTransId="{67F869A7-4CBA-4908-82A6-23A509E8E769}" sibTransId="{A76AF496-50FB-4FC9-A5D4-75B132E9A8F5}"/>
    <dgm:cxn modelId="{F0EA8077-996C-44A2-8E6F-0C7C2EA912C1}" type="presOf" srcId="{BEB8DC8F-7CA9-420D-8E14-990F4EF816ED}" destId="{7FDE2006-6900-4071-B433-3F99C3BF10EA}" srcOrd="0" destOrd="1" presId="urn:microsoft.com/office/officeart/2018/5/layout/CenteredIconLabelDescriptionList"/>
    <dgm:cxn modelId="{5889B777-A42D-436A-8F3E-685B099BB56F}" srcId="{0B83C09D-F43C-41DF-90FE-0AC3B19F1206}" destId="{56E972E5-4E07-4A52-B18C-1B64CE5F00A9}" srcOrd="1" destOrd="0" parTransId="{61C91BBC-9AD6-4C45-8C0B-5674E56C6BCE}" sibTransId="{8A0C0614-EB92-4C3F-9853-447E350FE277}"/>
    <dgm:cxn modelId="{1B262D7C-17F6-4B7F-8261-59FEC90BF4A5}" type="presOf" srcId="{85785227-37F7-4F13-B668-4171398A0C57}" destId="{4DE1AE7F-E1CD-44A9-A7D4-2AFE276AB052}" srcOrd="0" destOrd="0" presId="urn:microsoft.com/office/officeart/2018/5/layout/CenteredIconLabelDescriptionList"/>
    <dgm:cxn modelId="{57885585-D222-4107-909E-06F96B401355}" type="presOf" srcId="{F09AAADD-0A3F-404A-AB53-E43155E9927E}" destId="{D9CEAF08-033A-4F21-A92E-700460330B34}" srcOrd="0" destOrd="1" presId="urn:microsoft.com/office/officeart/2018/5/layout/CenteredIconLabelDescriptionList"/>
    <dgm:cxn modelId="{FAF7B588-CD0A-43EA-9F81-32D417292CA0}" srcId="{4C841CF0-7B4B-4087-B256-BB426A30F683}" destId="{85785227-37F7-4F13-B668-4171398A0C57}" srcOrd="2" destOrd="0" parTransId="{0EF68DE7-6BEE-40EA-AB5B-F6C2B8C8AF9A}" sibTransId="{4ED05B75-3694-43C9-8276-5A8BD51CCE64}"/>
    <dgm:cxn modelId="{4171D893-04B4-4406-912D-4A9CA6AB52CC}" srcId="{AFC477CA-2EFF-48AA-A933-2F66B0EFD2E4}" destId="{4A222CE9-38EB-4257-84C8-27F6FDBBECBC}" srcOrd="1" destOrd="0" parTransId="{DF6807E2-351D-416D-8C76-9E4556A4A7DC}" sibTransId="{A98EAD0E-AEC8-4670-968A-9672C5727331}"/>
    <dgm:cxn modelId="{2B01E59E-EECD-49D3-B97D-56F71EED1ADA}" type="presOf" srcId="{AFC477CA-2EFF-48AA-A933-2F66B0EFD2E4}" destId="{E26AC594-C1FB-4164-A54F-333DF93DE366}" srcOrd="0" destOrd="0" presId="urn:microsoft.com/office/officeart/2018/5/layout/CenteredIconLabelDescriptionList"/>
    <dgm:cxn modelId="{55A872B6-3FF3-4F20-8FAD-667D6726B5AB}" type="presOf" srcId="{6E664F3A-1F4C-422C-99E4-6D7977513648}" destId="{9307EDE0-6137-4CEF-B4DD-C8739E9E6B5C}" srcOrd="0" destOrd="0" presId="urn:microsoft.com/office/officeart/2018/5/layout/CenteredIconLabelDescriptionList"/>
    <dgm:cxn modelId="{1E2C7DBC-BBAF-4210-94EE-9076BA05DD78}" type="presOf" srcId="{56E972E5-4E07-4A52-B18C-1B64CE5F00A9}" destId="{9307EDE0-6137-4CEF-B4DD-C8739E9E6B5C}" srcOrd="0" destOrd="1" presId="urn:microsoft.com/office/officeart/2018/5/layout/CenteredIconLabelDescriptionList"/>
    <dgm:cxn modelId="{459782CA-C8DF-498B-A5F4-27BAA889CD0B}" type="presOf" srcId="{0B83C09D-F43C-41DF-90FE-0AC3B19F1206}" destId="{ED0F57B4-E78A-4D32-8A66-84D032DFC5E8}" srcOrd="0" destOrd="0" presId="urn:microsoft.com/office/officeart/2018/5/layout/CenteredIconLabelDescriptionList"/>
    <dgm:cxn modelId="{51D21DCE-9AA8-4A56-AB88-897E4B7C98A4}" type="presOf" srcId="{0E378B80-419F-435B-834B-C86233D398FA}" destId="{D9CEAF08-033A-4F21-A92E-700460330B34}" srcOrd="0" destOrd="0" presId="urn:microsoft.com/office/officeart/2018/5/layout/CenteredIconLabelDescriptionList"/>
    <dgm:cxn modelId="{1F6A06D8-26F3-4086-A56F-B6727EB3D9E5}" srcId="{85785227-37F7-4F13-B668-4171398A0C57}" destId="{BEB8DC8F-7CA9-420D-8E14-990F4EF816ED}" srcOrd="1" destOrd="0" parTransId="{980C67BE-7361-4DAC-8406-7132CF68D88B}" sibTransId="{DE837405-4CC5-45D6-ABC6-035256E726CE}"/>
    <dgm:cxn modelId="{BB8AB4F6-7D3D-4B25-9498-BC5EEB2036AD}" type="presOf" srcId="{E6EFE950-2B2F-42DE-B592-1DF8EF7CBB08}" destId="{59150F9D-DEF7-4CD7-98F0-E54ECE78A195}" srcOrd="0" destOrd="0" presId="urn:microsoft.com/office/officeart/2018/5/layout/CenteredIconLabelDescriptionList"/>
    <dgm:cxn modelId="{A9FB99F8-A18F-46A0-8C87-639F16E64B0D}" srcId="{4C841CF0-7B4B-4087-B256-BB426A30F683}" destId="{80293C31-7B9C-46DF-8C9A-B64235B4A039}" srcOrd="0" destOrd="0" parTransId="{184CD041-41D1-46E7-8FC0-C4FBFFF98866}" sibTransId="{2A1FE5C6-25D7-4B17-BC50-666D1E871761}"/>
    <dgm:cxn modelId="{9F1CCFFF-BD91-46F8-BD43-ACF260E694A2}" srcId="{0B83C09D-F43C-41DF-90FE-0AC3B19F1206}" destId="{6E664F3A-1F4C-422C-99E4-6D7977513648}" srcOrd="0" destOrd="0" parTransId="{108CE632-7AD7-4A04-A59A-761694890248}" sibTransId="{2F720A8E-6C3E-4DA1-8BEB-9A99B4C2A03E}"/>
    <dgm:cxn modelId="{4A03276C-74B1-494E-91DD-6C3F0F316565}" type="presParOf" srcId="{A429A39D-A456-4FCB-BC5F-35FA0187AD70}" destId="{F30048FE-786A-4B4B-BA5D-A02884282793}" srcOrd="0" destOrd="0" presId="urn:microsoft.com/office/officeart/2018/5/layout/CenteredIconLabelDescriptionList"/>
    <dgm:cxn modelId="{AD9EC372-6E4A-4E80-A947-B3D9B0930A00}" type="presParOf" srcId="{F30048FE-786A-4B4B-BA5D-A02884282793}" destId="{03C3A343-7E0D-48A0-B127-05405A75264B}" srcOrd="0" destOrd="0" presId="urn:microsoft.com/office/officeart/2018/5/layout/CenteredIconLabelDescriptionList"/>
    <dgm:cxn modelId="{9A96AD4C-3A07-4096-A3C2-DFA773FE0DC8}" type="presParOf" srcId="{F30048FE-786A-4B4B-BA5D-A02884282793}" destId="{DCCE68E8-82AE-4BD2-BFFD-2973F47B0EF8}" srcOrd="1" destOrd="0" presId="urn:microsoft.com/office/officeart/2018/5/layout/CenteredIconLabelDescriptionList"/>
    <dgm:cxn modelId="{6C43FD7E-8544-40C6-97C3-60CB779E57DF}" type="presParOf" srcId="{F30048FE-786A-4B4B-BA5D-A02884282793}" destId="{A7DDD838-23E2-46D8-A14C-DABA8783C24E}" srcOrd="2" destOrd="0" presId="urn:microsoft.com/office/officeart/2018/5/layout/CenteredIconLabelDescriptionList"/>
    <dgm:cxn modelId="{5D7C9AE8-DCB9-4822-B233-B597C118C62E}" type="presParOf" srcId="{F30048FE-786A-4B4B-BA5D-A02884282793}" destId="{6074E409-7EBC-4E05-80C8-F2F3B318FBAB}" srcOrd="3" destOrd="0" presId="urn:microsoft.com/office/officeart/2018/5/layout/CenteredIconLabelDescriptionList"/>
    <dgm:cxn modelId="{459708B7-1035-4435-A0AC-A3E3932D15A8}" type="presParOf" srcId="{F30048FE-786A-4B4B-BA5D-A02884282793}" destId="{D9CEAF08-033A-4F21-A92E-700460330B34}" srcOrd="4" destOrd="0" presId="urn:microsoft.com/office/officeart/2018/5/layout/CenteredIconLabelDescriptionList"/>
    <dgm:cxn modelId="{67661947-0EB8-440C-AA74-23B426F45D7B}" type="presParOf" srcId="{A429A39D-A456-4FCB-BC5F-35FA0187AD70}" destId="{B2DAD783-3ED7-4781-8BC9-5AD45289DF9F}" srcOrd="1" destOrd="0" presId="urn:microsoft.com/office/officeart/2018/5/layout/CenteredIconLabelDescriptionList"/>
    <dgm:cxn modelId="{B3BB7351-003E-4932-86F3-1BD85E796224}" type="presParOf" srcId="{A429A39D-A456-4FCB-BC5F-35FA0187AD70}" destId="{22B7E0D7-CD89-450F-A31C-25E8DC36A5C1}" srcOrd="2" destOrd="0" presId="urn:microsoft.com/office/officeart/2018/5/layout/CenteredIconLabelDescriptionList"/>
    <dgm:cxn modelId="{E1F34D16-1D7F-41EF-88E2-A3F4E9147B97}" type="presParOf" srcId="{22B7E0D7-CD89-450F-A31C-25E8DC36A5C1}" destId="{14140CDD-32A4-477F-B163-67252397CE59}" srcOrd="0" destOrd="0" presId="urn:microsoft.com/office/officeart/2018/5/layout/CenteredIconLabelDescriptionList"/>
    <dgm:cxn modelId="{A553AE47-9B5A-4532-9565-657473C30CCD}" type="presParOf" srcId="{22B7E0D7-CD89-450F-A31C-25E8DC36A5C1}" destId="{CFDFAD98-2024-4956-8C5C-541408E12FED}" srcOrd="1" destOrd="0" presId="urn:microsoft.com/office/officeart/2018/5/layout/CenteredIconLabelDescriptionList"/>
    <dgm:cxn modelId="{067170AE-4932-4876-8D09-2EF85EBB073F}" type="presParOf" srcId="{22B7E0D7-CD89-450F-A31C-25E8DC36A5C1}" destId="{ED0F57B4-E78A-4D32-8A66-84D032DFC5E8}" srcOrd="2" destOrd="0" presId="urn:microsoft.com/office/officeart/2018/5/layout/CenteredIconLabelDescriptionList"/>
    <dgm:cxn modelId="{9FCFD564-D9E3-4A17-9A22-B04F047E44F6}" type="presParOf" srcId="{22B7E0D7-CD89-450F-A31C-25E8DC36A5C1}" destId="{4EEC0949-D3E8-433E-8E62-80BEC6918C08}" srcOrd="3" destOrd="0" presId="urn:microsoft.com/office/officeart/2018/5/layout/CenteredIconLabelDescriptionList"/>
    <dgm:cxn modelId="{2F7C9E5E-0665-49CF-954D-8EB135DBEE8C}" type="presParOf" srcId="{22B7E0D7-CD89-450F-A31C-25E8DC36A5C1}" destId="{9307EDE0-6137-4CEF-B4DD-C8739E9E6B5C}" srcOrd="4" destOrd="0" presId="urn:microsoft.com/office/officeart/2018/5/layout/CenteredIconLabelDescriptionList"/>
    <dgm:cxn modelId="{C71D63CF-C684-43A5-AF95-AC2C1EA1FC6E}" type="presParOf" srcId="{A429A39D-A456-4FCB-BC5F-35FA0187AD70}" destId="{BC06A7BC-EF1A-43E4-80FA-920ABF4B4C66}" srcOrd="3" destOrd="0" presId="urn:microsoft.com/office/officeart/2018/5/layout/CenteredIconLabelDescriptionList"/>
    <dgm:cxn modelId="{483C4AC7-DAAC-46A9-BAD5-2796C27CFB45}" type="presParOf" srcId="{A429A39D-A456-4FCB-BC5F-35FA0187AD70}" destId="{520A3A66-C556-43E1-89FC-46EC51863FCB}" srcOrd="4" destOrd="0" presId="urn:microsoft.com/office/officeart/2018/5/layout/CenteredIconLabelDescriptionList"/>
    <dgm:cxn modelId="{A58613D5-79F4-4709-A1EB-04078105FA12}" type="presParOf" srcId="{520A3A66-C556-43E1-89FC-46EC51863FCB}" destId="{A1283E17-BAC9-4DA9-BA75-A397A60908B6}" srcOrd="0" destOrd="0" presId="urn:microsoft.com/office/officeart/2018/5/layout/CenteredIconLabelDescriptionList"/>
    <dgm:cxn modelId="{CC99B50F-68BC-4551-85FB-30044F352A09}" type="presParOf" srcId="{520A3A66-C556-43E1-89FC-46EC51863FCB}" destId="{698F43C9-6D3C-48C3-8322-4EACA628EB59}" srcOrd="1" destOrd="0" presId="urn:microsoft.com/office/officeart/2018/5/layout/CenteredIconLabelDescriptionList"/>
    <dgm:cxn modelId="{384A4C44-C5DD-48BA-93AA-71E028757AF4}" type="presParOf" srcId="{520A3A66-C556-43E1-89FC-46EC51863FCB}" destId="{4DE1AE7F-E1CD-44A9-A7D4-2AFE276AB052}" srcOrd="2" destOrd="0" presId="urn:microsoft.com/office/officeart/2018/5/layout/CenteredIconLabelDescriptionList"/>
    <dgm:cxn modelId="{6F15F334-47D0-4E11-8AE9-6ED83698411F}" type="presParOf" srcId="{520A3A66-C556-43E1-89FC-46EC51863FCB}" destId="{891F3451-E738-4177-88FC-D1081825B5A3}" srcOrd="3" destOrd="0" presId="urn:microsoft.com/office/officeart/2018/5/layout/CenteredIconLabelDescriptionList"/>
    <dgm:cxn modelId="{5A8A43AB-4508-488C-98BB-7EAF552156F8}" type="presParOf" srcId="{520A3A66-C556-43E1-89FC-46EC51863FCB}" destId="{7FDE2006-6900-4071-B433-3F99C3BF10EA}" srcOrd="4" destOrd="0" presId="urn:microsoft.com/office/officeart/2018/5/layout/CenteredIconLabelDescriptionList"/>
    <dgm:cxn modelId="{FC9C3D50-120D-45AF-94DA-E413A90CFCA6}" type="presParOf" srcId="{A429A39D-A456-4FCB-BC5F-35FA0187AD70}" destId="{9C0D4C3D-55CB-4288-A74A-A08F2825978C}" srcOrd="5" destOrd="0" presId="urn:microsoft.com/office/officeart/2018/5/layout/CenteredIconLabelDescriptionList"/>
    <dgm:cxn modelId="{CD37DA21-182B-469F-B589-5ECD07D7B343}" type="presParOf" srcId="{A429A39D-A456-4FCB-BC5F-35FA0187AD70}" destId="{E8867831-2B57-4895-ABE3-08C3FE952F5F}" srcOrd="6" destOrd="0" presId="urn:microsoft.com/office/officeart/2018/5/layout/CenteredIconLabelDescriptionList"/>
    <dgm:cxn modelId="{8EDA8446-E049-4273-9999-2894B5FD0466}" type="presParOf" srcId="{E8867831-2B57-4895-ABE3-08C3FE952F5F}" destId="{BAAA491F-BC2C-461A-8F72-7DE085D32DCB}" srcOrd="0" destOrd="0" presId="urn:microsoft.com/office/officeart/2018/5/layout/CenteredIconLabelDescriptionList"/>
    <dgm:cxn modelId="{A8CB8279-91D7-4E6F-A641-2C99789F12B0}" type="presParOf" srcId="{E8867831-2B57-4895-ABE3-08C3FE952F5F}" destId="{D1C4FA95-024B-4DFD-A9EE-5B32CBF8735A}" srcOrd="1" destOrd="0" presId="urn:microsoft.com/office/officeart/2018/5/layout/CenteredIconLabelDescriptionList"/>
    <dgm:cxn modelId="{2D442AB1-4CF4-400A-A92F-F79CDBBD2C1F}" type="presParOf" srcId="{E8867831-2B57-4895-ABE3-08C3FE952F5F}" destId="{E26AC594-C1FB-4164-A54F-333DF93DE366}" srcOrd="2" destOrd="0" presId="urn:microsoft.com/office/officeart/2018/5/layout/CenteredIconLabelDescriptionList"/>
    <dgm:cxn modelId="{B2343828-A148-4C07-89F6-437BE4D6DB5C}" type="presParOf" srcId="{E8867831-2B57-4895-ABE3-08C3FE952F5F}" destId="{64DF539D-6CF8-428D-9A29-566364765925}" srcOrd="3" destOrd="0" presId="urn:microsoft.com/office/officeart/2018/5/layout/CenteredIconLabelDescriptionList"/>
    <dgm:cxn modelId="{05006E8C-F48C-4636-BD0F-C05F4160CCA9}" type="presParOf" srcId="{E8867831-2B57-4895-ABE3-08C3FE952F5F}" destId="{59150F9D-DEF7-4CD7-98F0-E54ECE78A19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419AA0-7C19-483E-94AD-FE3C73AC6661}"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A505E58A-C58F-4A8D-B674-5662C8B343C3}">
      <dgm:prSet/>
      <dgm:spPr/>
      <dgm:t>
        <a:bodyPr/>
        <a:lstStyle/>
        <a:p>
          <a:pPr algn="ctr">
            <a:lnSpc>
              <a:spcPct val="100000"/>
            </a:lnSpc>
            <a:defRPr b="1"/>
          </a:pPr>
          <a:r>
            <a:rPr lang="en-US" dirty="0"/>
            <a:t>Technology Partners/Consultants</a:t>
          </a:r>
        </a:p>
      </dgm:t>
    </dgm:pt>
    <dgm:pt modelId="{CAFDFCF3-93BF-46E0-B9EB-362FA27E69A0}" type="parTrans" cxnId="{18D5AC9E-1D43-451B-8FF4-CBCEBC5CF316}">
      <dgm:prSet/>
      <dgm:spPr/>
      <dgm:t>
        <a:bodyPr/>
        <a:lstStyle/>
        <a:p>
          <a:endParaRPr lang="en-US"/>
        </a:p>
      </dgm:t>
    </dgm:pt>
    <dgm:pt modelId="{B353AF97-292E-4444-95C8-148D1492EDDA}" type="sibTrans" cxnId="{18D5AC9E-1D43-451B-8FF4-CBCEBC5CF316}">
      <dgm:prSet/>
      <dgm:spPr/>
      <dgm:t>
        <a:bodyPr/>
        <a:lstStyle/>
        <a:p>
          <a:endParaRPr lang="en-US"/>
        </a:p>
      </dgm:t>
    </dgm:pt>
    <dgm:pt modelId="{24AAF5F1-E1C2-443D-BBF7-18363DC9FB41}">
      <dgm:prSet/>
      <dgm:spPr/>
      <dgm:t>
        <a:bodyPr/>
        <a:lstStyle/>
        <a:p>
          <a:pPr>
            <a:lnSpc>
              <a:spcPct val="100000"/>
            </a:lnSpc>
          </a:pPr>
          <a:r>
            <a:rPr lang="en-US"/>
            <a:t>Integrate solutions with the open-source platform</a:t>
          </a:r>
        </a:p>
      </dgm:t>
    </dgm:pt>
    <dgm:pt modelId="{5C1CD3DF-666B-4C63-BFB9-03DC58E41A46}" type="parTrans" cxnId="{F0E0494F-C24E-4F03-AFAC-F1ABE75C226C}">
      <dgm:prSet/>
      <dgm:spPr/>
      <dgm:t>
        <a:bodyPr/>
        <a:lstStyle/>
        <a:p>
          <a:endParaRPr lang="en-US"/>
        </a:p>
      </dgm:t>
    </dgm:pt>
    <dgm:pt modelId="{A6D1BDB9-E23E-4285-A7FA-9EB49FA6FFCF}" type="sibTrans" cxnId="{F0E0494F-C24E-4F03-AFAC-F1ABE75C226C}">
      <dgm:prSet/>
      <dgm:spPr/>
      <dgm:t>
        <a:bodyPr/>
        <a:lstStyle/>
        <a:p>
          <a:endParaRPr lang="en-US"/>
        </a:p>
      </dgm:t>
    </dgm:pt>
    <dgm:pt modelId="{558F3D9A-BA06-46AA-8821-F96C6A61B68C}">
      <dgm:prSet/>
      <dgm:spPr/>
      <dgm:t>
        <a:bodyPr/>
        <a:lstStyle/>
        <a:p>
          <a:pPr>
            <a:lnSpc>
              <a:spcPct val="100000"/>
            </a:lnSpc>
          </a:pPr>
          <a:r>
            <a:rPr lang="en-US"/>
            <a:t>Commit to joint development and marketing</a:t>
          </a:r>
        </a:p>
      </dgm:t>
    </dgm:pt>
    <dgm:pt modelId="{050968B0-51B4-4B7C-8977-DC80B9C56BFC}" type="parTrans" cxnId="{700BFE29-D72E-46B1-8DBD-524F4E2C8E17}">
      <dgm:prSet/>
      <dgm:spPr/>
      <dgm:t>
        <a:bodyPr/>
        <a:lstStyle/>
        <a:p>
          <a:endParaRPr lang="en-US"/>
        </a:p>
      </dgm:t>
    </dgm:pt>
    <dgm:pt modelId="{A2DA32B2-E846-496A-A5A8-5726FA4816CA}" type="sibTrans" cxnId="{700BFE29-D72E-46B1-8DBD-524F4E2C8E17}">
      <dgm:prSet/>
      <dgm:spPr/>
      <dgm:t>
        <a:bodyPr/>
        <a:lstStyle/>
        <a:p>
          <a:endParaRPr lang="en-US"/>
        </a:p>
      </dgm:t>
    </dgm:pt>
    <dgm:pt modelId="{8E19614E-BB3B-4E7F-AD5E-6921DCF30055}">
      <dgm:prSet/>
      <dgm:spPr/>
      <dgm:t>
        <a:bodyPr/>
        <a:lstStyle/>
        <a:p>
          <a:pPr>
            <a:lnSpc>
              <a:spcPct val="100000"/>
            </a:lnSpc>
          </a:pPr>
          <a:r>
            <a:rPr lang="en-US"/>
            <a:t>Provide technical resources for deployments</a:t>
          </a:r>
        </a:p>
      </dgm:t>
    </dgm:pt>
    <dgm:pt modelId="{8C2A2A0F-6F2E-4ADE-9A67-003B8FC8BF8A}" type="parTrans" cxnId="{A7818ED0-A931-4280-A735-9942ACD16D3C}">
      <dgm:prSet/>
      <dgm:spPr/>
      <dgm:t>
        <a:bodyPr/>
        <a:lstStyle/>
        <a:p>
          <a:endParaRPr lang="en-US"/>
        </a:p>
      </dgm:t>
    </dgm:pt>
    <dgm:pt modelId="{5E38B687-8F37-4BD7-8CC8-01E51D04D0F5}" type="sibTrans" cxnId="{A7818ED0-A931-4280-A735-9942ACD16D3C}">
      <dgm:prSet/>
      <dgm:spPr/>
      <dgm:t>
        <a:bodyPr/>
        <a:lstStyle/>
        <a:p>
          <a:endParaRPr lang="en-US"/>
        </a:p>
      </dgm:t>
    </dgm:pt>
    <dgm:pt modelId="{CFF36FE3-5D35-4AE0-8BD8-0DD16B800DA5}">
      <dgm:prSet/>
      <dgm:spPr/>
      <dgm:t>
        <a:bodyPr/>
        <a:lstStyle/>
        <a:p>
          <a:pPr>
            <a:lnSpc>
              <a:spcPct val="100000"/>
            </a:lnSpc>
          </a:pPr>
          <a:r>
            <a:rPr lang="en-US" dirty="0"/>
            <a:t>Contribute to the open-source code</a:t>
          </a:r>
        </a:p>
        <a:p>
          <a:pPr>
            <a:lnSpc>
              <a:spcPct val="100000"/>
            </a:lnSpc>
          </a:pPr>
          <a:r>
            <a:rPr lang="en-US" dirty="0"/>
            <a:t>Capacity to deliver</a:t>
          </a:r>
        </a:p>
        <a:p>
          <a:pPr>
            <a:lnSpc>
              <a:spcPct val="100000"/>
            </a:lnSpc>
          </a:pPr>
          <a:r>
            <a:rPr lang="en-US" dirty="0"/>
            <a:t>Fraud expertise </a:t>
          </a:r>
        </a:p>
      </dgm:t>
    </dgm:pt>
    <dgm:pt modelId="{FFA8ABA4-0E62-415D-942D-50DED2B1E8D9}" type="parTrans" cxnId="{E15C8E5A-E0DE-483D-B389-BD2460BA74F4}">
      <dgm:prSet/>
      <dgm:spPr/>
      <dgm:t>
        <a:bodyPr/>
        <a:lstStyle/>
        <a:p>
          <a:endParaRPr lang="en-US"/>
        </a:p>
      </dgm:t>
    </dgm:pt>
    <dgm:pt modelId="{66A9B8DB-ED2F-4096-AC54-F55C988DC134}" type="sibTrans" cxnId="{E15C8E5A-E0DE-483D-B389-BD2460BA74F4}">
      <dgm:prSet/>
      <dgm:spPr/>
      <dgm:t>
        <a:bodyPr/>
        <a:lstStyle/>
        <a:p>
          <a:endParaRPr lang="en-US"/>
        </a:p>
      </dgm:t>
    </dgm:pt>
    <dgm:pt modelId="{F61C7D4E-3CA9-470F-BD72-22FA279143BA}">
      <dgm:prSet/>
      <dgm:spPr/>
      <dgm:t>
        <a:bodyPr/>
        <a:lstStyle/>
        <a:p>
          <a:pPr algn="ctr">
            <a:lnSpc>
              <a:spcPct val="100000"/>
            </a:lnSpc>
            <a:defRPr b="1"/>
          </a:pPr>
          <a:r>
            <a:rPr lang="en-US" dirty="0"/>
            <a:t>System Integrators</a:t>
          </a:r>
        </a:p>
      </dgm:t>
    </dgm:pt>
    <dgm:pt modelId="{D6A56563-DCE4-4B6B-8857-A802C72AD0A2}" type="parTrans" cxnId="{0B08A5AC-5559-4ADD-96A5-2B9695241293}">
      <dgm:prSet/>
      <dgm:spPr/>
      <dgm:t>
        <a:bodyPr/>
        <a:lstStyle/>
        <a:p>
          <a:endParaRPr lang="en-US"/>
        </a:p>
      </dgm:t>
    </dgm:pt>
    <dgm:pt modelId="{1EC601F2-A09A-429A-840F-4E449C8691F9}" type="sibTrans" cxnId="{0B08A5AC-5559-4ADD-96A5-2B9695241293}">
      <dgm:prSet/>
      <dgm:spPr/>
      <dgm:t>
        <a:bodyPr/>
        <a:lstStyle/>
        <a:p>
          <a:endParaRPr lang="en-US"/>
        </a:p>
      </dgm:t>
    </dgm:pt>
    <dgm:pt modelId="{00043DF8-FA70-43F5-B9A1-C4A26A786056}">
      <dgm:prSet/>
      <dgm:spPr/>
      <dgm:t>
        <a:bodyPr/>
        <a:lstStyle/>
        <a:p>
          <a:pPr>
            <a:lnSpc>
              <a:spcPct val="100000"/>
            </a:lnSpc>
          </a:pPr>
          <a:r>
            <a:rPr lang="en-US" dirty="0"/>
            <a:t>Proven deployment success</a:t>
          </a:r>
        </a:p>
      </dgm:t>
    </dgm:pt>
    <dgm:pt modelId="{816AB255-6670-43EC-8D13-BF47FA84EEA0}" type="parTrans" cxnId="{1B00259C-8560-47A6-BFA4-E7E285905ED9}">
      <dgm:prSet/>
      <dgm:spPr/>
      <dgm:t>
        <a:bodyPr/>
        <a:lstStyle/>
        <a:p>
          <a:endParaRPr lang="en-US"/>
        </a:p>
      </dgm:t>
    </dgm:pt>
    <dgm:pt modelId="{AE0BD27B-D936-47B9-BE8C-DBEF2AFE1FFC}" type="sibTrans" cxnId="{1B00259C-8560-47A6-BFA4-E7E285905ED9}">
      <dgm:prSet/>
      <dgm:spPr/>
      <dgm:t>
        <a:bodyPr/>
        <a:lstStyle/>
        <a:p>
          <a:endParaRPr lang="en-US"/>
        </a:p>
      </dgm:t>
    </dgm:pt>
    <dgm:pt modelId="{A1C697E0-9DAA-4404-9CF4-E188E5C031D2}">
      <dgm:prSet/>
      <dgm:spPr/>
      <dgm:t>
        <a:bodyPr/>
        <a:lstStyle/>
        <a:p>
          <a:pPr>
            <a:lnSpc>
              <a:spcPct val="100000"/>
            </a:lnSpc>
          </a:pPr>
          <a:r>
            <a:rPr lang="en-US" dirty="0"/>
            <a:t>Certifications and technical training</a:t>
          </a:r>
        </a:p>
        <a:p>
          <a:pPr>
            <a:lnSpc>
              <a:spcPct val="100000"/>
            </a:lnSpc>
          </a:pPr>
          <a:r>
            <a:rPr lang="en-US" dirty="0"/>
            <a:t>Contribute to the open-source code</a:t>
          </a:r>
        </a:p>
      </dgm:t>
    </dgm:pt>
    <dgm:pt modelId="{4F83939B-BBBB-4FC3-8627-4AF30866B87D}" type="parTrans" cxnId="{19C07AE0-C7E2-457E-9C48-4DDBD852E7F0}">
      <dgm:prSet/>
      <dgm:spPr/>
      <dgm:t>
        <a:bodyPr/>
        <a:lstStyle/>
        <a:p>
          <a:endParaRPr lang="en-US"/>
        </a:p>
      </dgm:t>
    </dgm:pt>
    <dgm:pt modelId="{00E5DAC8-6CB1-4755-8C20-CA4F37F52FB5}" type="sibTrans" cxnId="{19C07AE0-C7E2-457E-9C48-4DDBD852E7F0}">
      <dgm:prSet/>
      <dgm:spPr/>
      <dgm:t>
        <a:bodyPr/>
        <a:lstStyle/>
        <a:p>
          <a:endParaRPr lang="en-US"/>
        </a:p>
      </dgm:t>
    </dgm:pt>
    <dgm:pt modelId="{73B8F060-CC84-4EF7-963D-2B6D82437F3E}">
      <dgm:prSet/>
      <dgm:spPr/>
      <dgm:t>
        <a:bodyPr/>
        <a:lstStyle/>
        <a:p>
          <a:pPr>
            <a:lnSpc>
              <a:spcPct val="100000"/>
            </a:lnSpc>
            <a:defRPr b="1"/>
          </a:pPr>
          <a:r>
            <a:rPr lang="en-US"/>
            <a:t>Cloud Providers</a:t>
          </a:r>
        </a:p>
      </dgm:t>
    </dgm:pt>
    <dgm:pt modelId="{93161A80-DF7C-46D5-9C47-32E0D039E350}" type="parTrans" cxnId="{0132DCB5-D724-4BAC-B4E4-38244E5AB910}">
      <dgm:prSet/>
      <dgm:spPr/>
      <dgm:t>
        <a:bodyPr/>
        <a:lstStyle/>
        <a:p>
          <a:endParaRPr lang="en-US"/>
        </a:p>
      </dgm:t>
    </dgm:pt>
    <dgm:pt modelId="{D1BF7E16-8D89-49A2-88FC-6950C9E5C9EF}" type="sibTrans" cxnId="{0132DCB5-D724-4BAC-B4E4-38244E5AB910}">
      <dgm:prSet/>
      <dgm:spPr/>
      <dgm:t>
        <a:bodyPr/>
        <a:lstStyle/>
        <a:p>
          <a:endParaRPr lang="en-US"/>
        </a:p>
      </dgm:t>
    </dgm:pt>
    <dgm:pt modelId="{8410BEBB-A9C0-4363-B2F1-09B609B9D1D6}">
      <dgm:prSet/>
      <dgm:spPr/>
      <dgm:t>
        <a:bodyPr/>
        <a:lstStyle/>
        <a:p>
          <a:pPr>
            <a:lnSpc>
              <a:spcPct val="100000"/>
            </a:lnSpc>
          </a:pPr>
          <a:r>
            <a:rPr lang="en-US" dirty="0"/>
            <a:t>Scalable hosting solutions</a:t>
          </a:r>
        </a:p>
        <a:p>
          <a:pPr>
            <a:lnSpc>
              <a:spcPct val="100000"/>
            </a:lnSpc>
          </a:pPr>
          <a:r>
            <a:rPr lang="en-US" dirty="0"/>
            <a:t>Collaboration on cloud-native tools</a:t>
          </a:r>
        </a:p>
      </dgm:t>
    </dgm:pt>
    <dgm:pt modelId="{92833C44-4BC7-4793-AE1B-3C1BBB041883}" type="parTrans" cxnId="{C33A2A01-528F-4018-BAD3-DA49AB642D45}">
      <dgm:prSet/>
      <dgm:spPr/>
      <dgm:t>
        <a:bodyPr/>
        <a:lstStyle/>
        <a:p>
          <a:endParaRPr lang="en-US"/>
        </a:p>
      </dgm:t>
    </dgm:pt>
    <dgm:pt modelId="{D5364FA8-9C6C-4B61-BB88-6D5C3EC4B801}" type="sibTrans" cxnId="{C33A2A01-528F-4018-BAD3-DA49AB642D45}">
      <dgm:prSet/>
      <dgm:spPr/>
      <dgm:t>
        <a:bodyPr/>
        <a:lstStyle/>
        <a:p>
          <a:endParaRPr lang="en-US"/>
        </a:p>
      </dgm:t>
    </dgm:pt>
    <dgm:pt modelId="{85C9B68D-220E-4B36-BE73-E7404E0F3B78}">
      <dgm:prSet/>
      <dgm:spPr/>
      <dgm:t>
        <a:bodyPr/>
        <a:lstStyle/>
        <a:p>
          <a:pPr algn="ctr">
            <a:lnSpc>
              <a:spcPct val="100000"/>
            </a:lnSpc>
            <a:defRPr b="1"/>
          </a:pPr>
          <a:r>
            <a:rPr lang="en-US" dirty="0"/>
            <a:t>Academia &amp; Research</a:t>
          </a:r>
        </a:p>
      </dgm:t>
    </dgm:pt>
    <dgm:pt modelId="{7ADF3076-5078-4190-B619-ACED0F24DCB1}" type="parTrans" cxnId="{7C59341B-40FF-43F5-895C-76E52683FE2A}">
      <dgm:prSet/>
      <dgm:spPr/>
      <dgm:t>
        <a:bodyPr/>
        <a:lstStyle/>
        <a:p>
          <a:endParaRPr lang="en-US"/>
        </a:p>
      </dgm:t>
    </dgm:pt>
    <dgm:pt modelId="{CA2491C1-EE77-4293-B855-F14A9BE20704}" type="sibTrans" cxnId="{7C59341B-40FF-43F5-895C-76E52683FE2A}">
      <dgm:prSet/>
      <dgm:spPr/>
      <dgm:t>
        <a:bodyPr/>
        <a:lstStyle/>
        <a:p>
          <a:endParaRPr lang="en-US"/>
        </a:p>
      </dgm:t>
    </dgm:pt>
    <dgm:pt modelId="{E3AF749F-628D-4A7D-AE1B-7DE3EC02C9AD}">
      <dgm:prSet/>
      <dgm:spPr/>
      <dgm:t>
        <a:bodyPr/>
        <a:lstStyle/>
        <a:p>
          <a:pPr>
            <a:lnSpc>
              <a:spcPct val="100000"/>
            </a:lnSpc>
            <a:defRPr b="1"/>
          </a:pPr>
          <a:r>
            <a:rPr lang="en-US" dirty="0"/>
            <a:t>Non-Profits</a:t>
          </a:r>
        </a:p>
      </dgm:t>
    </dgm:pt>
    <dgm:pt modelId="{BA4AA574-5059-4A15-B979-3738C4A783D2}" type="parTrans" cxnId="{2F62413A-E6C1-419E-B432-7561D55ED391}">
      <dgm:prSet/>
      <dgm:spPr/>
      <dgm:t>
        <a:bodyPr/>
        <a:lstStyle/>
        <a:p>
          <a:endParaRPr lang="en-US"/>
        </a:p>
      </dgm:t>
    </dgm:pt>
    <dgm:pt modelId="{A6D59730-E169-4863-AF97-7AE67A86FAD0}" type="sibTrans" cxnId="{2F62413A-E6C1-419E-B432-7561D55ED391}">
      <dgm:prSet/>
      <dgm:spPr/>
      <dgm:t>
        <a:bodyPr/>
        <a:lstStyle/>
        <a:p>
          <a:endParaRPr lang="en-US"/>
        </a:p>
      </dgm:t>
    </dgm:pt>
    <dgm:pt modelId="{18A87389-25B4-6D47-BFE7-E5209A7138FD}">
      <dgm:prSet/>
      <dgm:spPr/>
      <dgm:t>
        <a:bodyPr/>
        <a:lstStyle/>
        <a:p>
          <a:pPr>
            <a:lnSpc>
              <a:spcPct val="100000"/>
            </a:lnSpc>
          </a:pPr>
          <a:r>
            <a:rPr lang="en-US"/>
            <a:t>Capacity to deliver</a:t>
          </a:r>
          <a:endParaRPr lang="en-US" dirty="0"/>
        </a:p>
      </dgm:t>
    </dgm:pt>
    <dgm:pt modelId="{7C603224-6055-F44E-AD51-EA04318E6A51}" type="parTrans" cxnId="{1F8FEE83-A624-1B45-960E-219599DBF7EA}">
      <dgm:prSet/>
      <dgm:spPr/>
      <dgm:t>
        <a:bodyPr/>
        <a:lstStyle/>
        <a:p>
          <a:endParaRPr lang="en-US"/>
        </a:p>
      </dgm:t>
    </dgm:pt>
    <dgm:pt modelId="{A01F1C93-D03A-784F-B1B1-DD652FAEE6F0}" type="sibTrans" cxnId="{1F8FEE83-A624-1B45-960E-219599DBF7EA}">
      <dgm:prSet/>
      <dgm:spPr/>
      <dgm:t>
        <a:bodyPr/>
        <a:lstStyle/>
        <a:p>
          <a:endParaRPr lang="en-US"/>
        </a:p>
      </dgm:t>
    </dgm:pt>
    <dgm:pt modelId="{52D6D785-884C-8840-9256-C8E5374A516E}">
      <dgm:prSet/>
      <dgm:spPr/>
      <dgm:t>
        <a:bodyPr/>
        <a:lstStyle/>
        <a:p>
          <a:pPr>
            <a:lnSpc>
              <a:spcPct val="100000"/>
            </a:lnSpc>
          </a:pPr>
          <a:r>
            <a:rPr lang="en-US" dirty="0"/>
            <a:t>Fraud expertise </a:t>
          </a:r>
        </a:p>
        <a:p>
          <a:pPr>
            <a:lnSpc>
              <a:spcPct val="100000"/>
            </a:lnSpc>
          </a:pPr>
          <a:r>
            <a:rPr lang="en-US" dirty="0"/>
            <a:t>Sponsorship</a:t>
          </a:r>
        </a:p>
      </dgm:t>
    </dgm:pt>
    <dgm:pt modelId="{19FD6EE0-A3AF-0F43-A97E-716C821F4D4D}" type="parTrans" cxnId="{07B5DDDD-D6DE-3941-AC9E-5A7538E76ED0}">
      <dgm:prSet/>
      <dgm:spPr/>
      <dgm:t>
        <a:bodyPr/>
        <a:lstStyle/>
        <a:p>
          <a:endParaRPr lang="en-US"/>
        </a:p>
      </dgm:t>
    </dgm:pt>
    <dgm:pt modelId="{3612B1B7-9620-3B44-96F0-0A95825F9347}" type="sibTrans" cxnId="{07B5DDDD-D6DE-3941-AC9E-5A7538E76ED0}">
      <dgm:prSet/>
      <dgm:spPr/>
      <dgm:t>
        <a:bodyPr/>
        <a:lstStyle/>
        <a:p>
          <a:endParaRPr lang="en-US"/>
        </a:p>
      </dgm:t>
    </dgm:pt>
    <dgm:pt modelId="{A163927A-1248-4866-8469-D5473EC119C6}" type="pres">
      <dgm:prSet presAssocID="{43419AA0-7C19-483E-94AD-FE3C73AC6661}" presName="root" presStyleCnt="0">
        <dgm:presLayoutVars>
          <dgm:dir/>
          <dgm:resizeHandles val="exact"/>
        </dgm:presLayoutVars>
      </dgm:prSet>
      <dgm:spPr/>
    </dgm:pt>
    <dgm:pt modelId="{7020BFAF-7592-4EC1-85D7-69DE9723EC64}" type="pres">
      <dgm:prSet presAssocID="{A505E58A-C58F-4A8D-B674-5662C8B343C3}" presName="compNode" presStyleCnt="0"/>
      <dgm:spPr/>
    </dgm:pt>
    <dgm:pt modelId="{A5500728-413F-485F-A68E-040BF3D51485}" type="pres">
      <dgm:prSet presAssocID="{A505E58A-C58F-4A8D-B674-5662C8B343C3}" presName="iconRect" presStyleLbl="node1" presStyleIdx="0" presStyleCnt="5" custLinFactNeighborX="90354" custLinFactNeighborY="15645"/>
      <dgm:spPr>
        <a:blipFill>
          <a:blip xmlns:r="http://schemas.openxmlformats.org/officeDocument/2006/relationships">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Handshake"/>
        </a:ext>
      </dgm:extLst>
    </dgm:pt>
    <dgm:pt modelId="{35BE4EA2-6551-47C5-BA09-C41F40DE054A}" type="pres">
      <dgm:prSet presAssocID="{A505E58A-C58F-4A8D-B674-5662C8B343C3}" presName="iconSpace" presStyleCnt="0"/>
      <dgm:spPr/>
    </dgm:pt>
    <dgm:pt modelId="{EE0E264E-FB47-4AEB-9066-917760DD79E6}" type="pres">
      <dgm:prSet presAssocID="{A505E58A-C58F-4A8D-B674-5662C8B343C3}" presName="parTx" presStyleLbl="revTx" presStyleIdx="0" presStyleCnt="10" custScaleX="167881">
        <dgm:presLayoutVars>
          <dgm:chMax val="0"/>
          <dgm:chPref val="0"/>
        </dgm:presLayoutVars>
      </dgm:prSet>
      <dgm:spPr/>
    </dgm:pt>
    <dgm:pt modelId="{EA7F77AF-2C7B-40CE-B7BA-3DBE2B4AE507}" type="pres">
      <dgm:prSet presAssocID="{A505E58A-C58F-4A8D-B674-5662C8B343C3}" presName="txSpace" presStyleCnt="0"/>
      <dgm:spPr/>
    </dgm:pt>
    <dgm:pt modelId="{BB9F26D3-7D6E-499B-ADAD-E85AFE90F19D}" type="pres">
      <dgm:prSet presAssocID="{A505E58A-C58F-4A8D-B674-5662C8B343C3}" presName="desTx" presStyleLbl="revTx" presStyleIdx="1" presStyleCnt="10" custLinFactNeighborX="5880">
        <dgm:presLayoutVars/>
      </dgm:prSet>
      <dgm:spPr/>
    </dgm:pt>
    <dgm:pt modelId="{D76D3F07-2F10-409D-9347-0121EF430904}" type="pres">
      <dgm:prSet presAssocID="{B353AF97-292E-4444-95C8-148D1492EDDA}" presName="sibTrans" presStyleCnt="0"/>
      <dgm:spPr/>
    </dgm:pt>
    <dgm:pt modelId="{81F69EB2-A981-4D6C-A686-1559B18514BB}" type="pres">
      <dgm:prSet presAssocID="{F61C7D4E-3CA9-470F-BD72-22FA279143BA}" presName="compNode" presStyleCnt="0"/>
      <dgm:spPr/>
    </dgm:pt>
    <dgm:pt modelId="{7DFE7666-3824-498C-9FE1-CDE40E5AA1DE}" type="pres">
      <dgm:prSet presAssocID="{F61C7D4E-3CA9-470F-BD72-22FA279143BA}" presName="iconRect" presStyleLbl="node1" presStyleIdx="1" presStyleCnt="5" custLinFactX="2757" custLinFactNeighborX="100000" custLinFactNeighborY="4267"/>
      <dgm:spPr>
        <a:blipFill>
          <a:blip xmlns:r="http://schemas.openxmlformats.org/officeDocument/2006/relationships">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ibbon"/>
        </a:ext>
      </dgm:extLst>
    </dgm:pt>
    <dgm:pt modelId="{0375DC9C-0BBA-41D0-8E58-88AF729AD85C}" type="pres">
      <dgm:prSet presAssocID="{F61C7D4E-3CA9-470F-BD72-22FA279143BA}" presName="iconSpace" presStyleCnt="0"/>
      <dgm:spPr/>
    </dgm:pt>
    <dgm:pt modelId="{DD19F5FD-1F00-4BD5-8267-1CD6A2782698}" type="pres">
      <dgm:prSet presAssocID="{F61C7D4E-3CA9-470F-BD72-22FA279143BA}" presName="parTx" presStyleLbl="revTx" presStyleIdx="2" presStyleCnt="10" custLinFactNeighborX="5880">
        <dgm:presLayoutVars>
          <dgm:chMax val="0"/>
          <dgm:chPref val="0"/>
        </dgm:presLayoutVars>
      </dgm:prSet>
      <dgm:spPr/>
    </dgm:pt>
    <dgm:pt modelId="{B49F19D8-EEF0-466B-86AD-BA0FB4CA4423}" type="pres">
      <dgm:prSet presAssocID="{F61C7D4E-3CA9-470F-BD72-22FA279143BA}" presName="txSpace" presStyleCnt="0"/>
      <dgm:spPr/>
    </dgm:pt>
    <dgm:pt modelId="{26EAD66A-8E75-46CA-BC34-C9F5E886DBAA}" type="pres">
      <dgm:prSet presAssocID="{F61C7D4E-3CA9-470F-BD72-22FA279143BA}" presName="desTx" presStyleLbl="revTx" presStyleIdx="3" presStyleCnt="10" custLinFactNeighborX="3675">
        <dgm:presLayoutVars/>
      </dgm:prSet>
      <dgm:spPr/>
    </dgm:pt>
    <dgm:pt modelId="{33294CED-4E13-425F-B0FA-19E3448A2B72}" type="pres">
      <dgm:prSet presAssocID="{1EC601F2-A09A-429A-840F-4E449C8691F9}" presName="sibTrans" presStyleCnt="0"/>
      <dgm:spPr/>
    </dgm:pt>
    <dgm:pt modelId="{BB446CB8-4FD3-4903-89C5-5AF526BFD194}" type="pres">
      <dgm:prSet presAssocID="{73B8F060-CC84-4EF7-963D-2B6D82437F3E}" presName="compNode" presStyleCnt="0"/>
      <dgm:spPr/>
    </dgm:pt>
    <dgm:pt modelId="{D50973F4-B384-4988-94D9-EC26D1C5761B}" type="pres">
      <dgm:prSet presAssocID="{73B8F060-CC84-4EF7-963D-2B6D82437F3E}" presName="iconRect" presStyleLbl="node1" presStyleIdx="2" presStyleCnt="5" custLinFactNeighborX="62963"/>
      <dgm:spPr>
        <a:blipFill>
          <a:blip xmlns:r="http://schemas.openxmlformats.org/officeDocument/2006/relationships">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loud"/>
        </a:ext>
      </dgm:extLst>
    </dgm:pt>
    <dgm:pt modelId="{B0934F62-9073-465F-88B0-F820524DB949}" type="pres">
      <dgm:prSet presAssocID="{73B8F060-CC84-4EF7-963D-2B6D82437F3E}" presName="iconSpace" presStyleCnt="0"/>
      <dgm:spPr/>
    </dgm:pt>
    <dgm:pt modelId="{2CEAEC05-46C4-4BB5-85C7-B45DC9DA2B79}" type="pres">
      <dgm:prSet presAssocID="{73B8F060-CC84-4EF7-963D-2B6D82437F3E}" presName="parTx" presStyleLbl="revTx" presStyleIdx="4" presStyleCnt="10">
        <dgm:presLayoutVars>
          <dgm:chMax val="0"/>
          <dgm:chPref val="0"/>
        </dgm:presLayoutVars>
      </dgm:prSet>
      <dgm:spPr/>
    </dgm:pt>
    <dgm:pt modelId="{FFA7FCFE-9AA5-4B47-984F-92A87FAE7DB0}" type="pres">
      <dgm:prSet presAssocID="{73B8F060-CC84-4EF7-963D-2B6D82437F3E}" presName="txSpace" presStyleCnt="0"/>
      <dgm:spPr/>
    </dgm:pt>
    <dgm:pt modelId="{477F0CE2-E991-4053-8C6E-1DA81AE46473}" type="pres">
      <dgm:prSet presAssocID="{73B8F060-CC84-4EF7-963D-2B6D82437F3E}" presName="desTx" presStyleLbl="revTx" presStyleIdx="5" presStyleCnt="10">
        <dgm:presLayoutVars/>
      </dgm:prSet>
      <dgm:spPr/>
    </dgm:pt>
    <dgm:pt modelId="{779B1DBF-6EE3-486F-8F9C-9BA1113F7730}" type="pres">
      <dgm:prSet presAssocID="{D1BF7E16-8D89-49A2-88FC-6950C9E5C9EF}" presName="sibTrans" presStyleCnt="0"/>
      <dgm:spPr/>
    </dgm:pt>
    <dgm:pt modelId="{A5A9C40C-6623-4EE2-AA26-7F6F1651C552}" type="pres">
      <dgm:prSet presAssocID="{85C9B68D-220E-4B36-BE73-E7404E0F3B78}" presName="compNode" presStyleCnt="0"/>
      <dgm:spPr/>
    </dgm:pt>
    <dgm:pt modelId="{5E1D05A6-4D17-4027-9A35-53FCF4221632}" type="pres">
      <dgm:prSet presAssocID="{85C9B68D-220E-4B36-BE73-E7404E0F3B78}" presName="iconRect" presStyleLbl="node1" presStyleIdx="3" presStyleCnt="5" custLinFactNeighborX="52027" custLinFactNeighborY="1677"/>
      <dgm:spPr>
        <a:blipFill>
          <a:blip xmlns:r="http://schemas.openxmlformats.org/officeDocument/2006/relationships">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aduation Cap"/>
        </a:ext>
      </dgm:extLst>
    </dgm:pt>
    <dgm:pt modelId="{3FE3E54A-DB93-408F-BD09-76A1527672F6}" type="pres">
      <dgm:prSet presAssocID="{85C9B68D-220E-4B36-BE73-E7404E0F3B78}" presName="iconSpace" presStyleCnt="0"/>
      <dgm:spPr/>
    </dgm:pt>
    <dgm:pt modelId="{ADCAADF9-5056-45AB-B44A-45F4FA8694A0}" type="pres">
      <dgm:prSet presAssocID="{85C9B68D-220E-4B36-BE73-E7404E0F3B78}" presName="parTx" presStyleLbl="revTx" presStyleIdx="6" presStyleCnt="10" custLinFactNeighborX="-14291" custLinFactNeighborY="-8367">
        <dgm:presLayoutVars>
          <dgm:chMax val="0"/>
          <dgm:chPref val="0"/>
        </dgm:presLayoutVars>
      </dgm:prSet>
      <dgm:spPr/>
    </dgm:pt>
    <dgm:pt modelId="{E792FB33-0F46-4104-8380-3C5B9B11D81D}" type="pres">
      <dgm:prSet presAssocID="{85C9B68D-220E-4B36-BE73-E7404E0F3B78}" presName="txSpace" presStyleCnt="0"/>
      <dgm:spPr/>
    </dgm:pt>
    <dgm:pt modelId="{1F920494-3755-440C-95B1-DC95C56BD8AA}" type="pres">
      <dgm:prSet presAssocID="{85C9B68D-220E-4B36-BE73-E7404E0F3B78}" presName="desTx" presStyleLbl="revTx" presStyleIdx="7" presStyleCnt="10">
        <dgm:presLayoutVars/>
      </dgm:prSet>
      <dgm:spPr/>
    </dgm:pt>
    <dgm:pt modelId="{A047A8DD-C09D-464F-955B-6F1C2891DFC7}" type="pres">
      <dgm:prSet presAssocID="{CA2491C1-EE77-4293-B855-F14A9BE20704}" presName="sibTrans" presStyleCnt="0"/>
      <dgm:spPr/>
    </dgm:pt>
    <dgm:pt modelId="{BDA8D9C3-954A-4BEB-8555-2FA7C73F56A3}" type="pres">
      <dgm:prSet presAssocID="{E3AF749F-628D-4A7D-AE1B-7DE3EC02C9AD}" presName="compNode" presStyleCnt="0"/>
      <dgm:spPr/>
    </dgm:pt>
    <dgm:pt modelId="{9AF4F38E-8F58-4A1D-B354-7608BCB9163E}" type="pres">
      <dgm:prSet presAssocID="{E3AF749F-628D-4A7D-AE1B-7DE3EC02C9AD}" presName="iconRect" presStyleLbl="node1" presStyleIdx="4" presStyleCnt="5" custLinFactNeighborX="46935" custLinFactNeighborY="7380"/>
      <dgm:spPr>
        <a:blipFill>
          <a:blip xmlns:r="http://schemas.openxmlformats.org/officeDocument/2006/relationships">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Bank"/>
        </a:ext>
      </dgm:extLst>
    </dgm:pt>
    <dgm:pt modelId="{C46E55B9-2FB9-4438-B37D-CEEB34B26D74}" type="pres">
      <dgm:prSet presAssocID="{E3AF749F-628D-4A7D-AE1B-7DE3EC02C9AD}" presName="iconSpace" presStyleCnt="0"/>
      <dgm:spPr/>
    </dgm:pt>
    <dgm:pt modelId="{05401395-4BA8-4E21-A4A4-AA25DCB01EB9}" type="pres">
      <dgm:prSet presAssocID="{E3AF749F-628D-4A7D-AE1B-7DE3EC02C9AD}" presName="parTx" presStyleLbl="revTx" presStyleIdx="8" presStyleCnt="10" custLinFactNeighborX="1301" custLinFactNeighborY="-13766">
        <dgm:presLayoutVars>
          <dgm:chMax val="0"/>
          <dgm:chPref val="0"/>
        </dgm:presLayoutVars>
      </dgm:prSet>
      <dgm:spPr/>
    </dgm:pt>
    <dgm:pt modelId="{5EAB6685-E834-4DE1-8C29-DB4449F2AAF9}" type="pres">
      <dgm:prSet presAssocID="{E3AF749F-628D-4A7D-AE1B-7DE3EC02C9AD}" presName="txSpace" presStyleCnt="0"/>
      <dgm:spPr/>
    </dgm:pt>
    <dgm:pt modelId="{C6687BB7-63DF-4200-B69C-F832A03CBB91}" type="pres">
      <dgm:prSet presAssocID="{E3AF749F-628D-4A7D-AE1B-7DE3EC02C9AD}" presName="desTx" presStyleLbl="revTx" presStyleIdx="9" presStyleCnt="10">
        <dgm:presLayoutVars/>
      </dgm:prSet>
      <dgm:spPr/>
    </dgm:pt>
  </dgm:ptLst>
  <dgm:cxnLst>
    <dgm:cxn modelId="{47850C00-A503-5B4F-9CB2-2E857F16A017}" type="presOf" srcId="{52D6D785-884C-8840-9256-C8E5374A516E}" destId="{26EAD66A-8E75-46CA-BC34-C9F5E886DBAA}" srcOrd="0" destOrd="3" presId="urn:microsoft.com/office/officeart/2018/2/layout/IconLabelDescriptionList"/>
    <dgm:cxn modelId="{C33A2A01-528F-4018-BAD3-DA49AB642D45}" srcId="{73B8F060-CC84-4EF7-963D-2B6D82437F3E}" destId="{8410BEBB-A9C0-4363-B2F1-09B609B9D1D6}" srcOrd="0" destOrd="0" parTransId="{92833C44-4BC7-4793-AE1B-3C1BBB041883}" sibTransId="{D5364FA8-9C6C-4B61-BB88-6D5C3EC4B801}"/>
    <dgm:cxn modelId="{39E86F13-4416-4386-879A-16495C8C8B5C}" type="presOf" srcId="{8410BEBB-A9C0-4363-B2F1-09B609B9D1D6}" destId="{477F0CE2-E991-4053-8C6E-1DA81AE46473}" srcOrd="0" destOrd="0" presId="urn:microsoft.com/office/officeart/2018/2/layout/IconLabelDescriptionList"/>
    <dgm:cxn modelId="{7C59341B-40FF-43F5-895C-76E52683FE2A}" srcId="{43419AA0-7C19-483E-94AD-FE3C73AC6661}" destId="{85C9B68D-220E-4B36-BE73-E7404E0F3B78}" srcOrd="3" destOrd="0" parTransId="{7ADF3076-5078-4190-B619-ACED0F24DCB1}" sibTransId="{CA2491C1-EE77-4293-B855-F14A9BE20704}"/>
    <dgm:cxn modelId="{C5EE3925-E2D7-4C87-B309-4791FC076043}" type="presOf" srcId="{A505E58A-C58F-4A8D-B674-5662C8B343C3}" destId="{EE0E264E-FB47-4AEB-9066-917760DD79E6}" srcOrd="0" destOrd="0" presId="urn:microsoft.com/office/officeart/2018/2/layout/IconLabelDescriptionList"/>
    <dgm:cxn modelId="{700BFE29-D72E-46B1-8DBD-524F4E2C8E17}" srcId="{A505E58A-C58F-4A8D-B674-5662C8B343C3}" destId="{558F3D9A-BA06-46AA-8821-F96C6A61B68C}" srcOrd="1" destOrd="0" parTransId="{050968B0-51B4-4B7C-8977-DC80B9C56BFC}" sibTransId="{A2DA32B2-E846-496A-A5A8-5726FA4816CA}"/>
    <dgm:cxn modelId="{8B8DBD34-6B1A-4EF4-A527-C75AD810853C}" type="presOf" srcId="{43419AA0-7C19-483E-94AD-FE3C73AC6661}" destId="{A163927A-1248-4866-8469-D5473EC119C6}" srcOrd="0" destOrd="0" presId="urn:microsoft.com/office/officeart/2018/2/layout/IconLabelDescriptionList"/>
    <dgm:cxn modelId="{2F62413A-E6C1-419E-B432-7561D55ED391}" srcId="{43419AA0-7C19-483E-94AD-FE3C73AC6661}" destId="{E3AF749F-628D-4A7D-AE1B-7DE3EC02C9AD}" srcOrd="4" destOrd="0" parTransId="{BA4AA574-5059-4A15-B979-3738C4A783D2}" sibTransId="{A6D59730-E169-4863-AF97-7AE67A86FAD0}"/>
    <dgm:cxn modelId="{3DA85B40-63D3-44DE-B219-6120A3AA31FE}" type="presOf" srcId="{8E19614E-BB3B-4E7F-AD5E-6921DCF30055}" destId="{BB9F26D3-7D6E-499B-ADAD-E85AFE90F19D}" srcOrd="0" destOrd="2" presId="urn:microsoft.com/office/officeart/2018/2/layout/IconLabelDescriptionList"/>
    <dgm:cxn modelId="{B7D66442-C6AF-2D44-9BEE-6580BFFCE752}" type="presOf" srcId="{18A87389-25B4-6D47-BFE7-E5209A7138FD}" destId="{26EAD66A-8E75-46CA-BC34-C9F5E886DBAA}" srcOrd="0" destOrd="2" presId="urn:microsoft.com/office/officeart/2018/2/layout/IconLabelDescriptionList"/>
    <dgm:cxn modelId="{2954B94D-1F21-4B4C-9159-C5591EF528AC}" type="presOf" srcId="{73B8F060-CC84-4EF7-963D-2B6D82437F3E}" destId="{2CEAEC05-46C4-4BB5-85C7-B45DC9DA2B79}" srcOrd="0" destOrd="0" presId="urn:microsoft.com/office/officeart/2018/2/layout/IconLabelDescriptionList"/>
    <dgm:cxn modelId="{042E474E-2C18-4F14-A452-F32BA2F2D8A4}" type="presOf" srcId="{558F3D9A-BA06-46AA-8821-F96C6A61B68C}" destId="{BB9F26D3-7D6E-499B-ADAD-E85AFE90F19D}" srcOrd="0" destOrd="1" presId="urn:microsoft.com/office/officeart/2018/2/layout/IconLabelDescriptionList"/>
    <dgm:cxn modelId="{F0E0494F-C24E-4F03-AFAC-F1ABE75C226C}" srcId="{A505E58A-C58F-4A8D-B674-5662C8B343C3}" destId="{24AAF5F1-E1C2-443D-BBF7-18363DC9FB41}" srcOrd="0" destOrd="0" parTransId="{5C1CD3DF-666B-4C63-BFB9-03DC58E41A46}" sibTransId="{A6D1BDB9-E23E-4285-A7FA-9EB49FA6FFCF}"/>
    <dgm:cxn modelId="{E15C8E5A-E0DE-483D-B389-BD2460BA74F4}" srcId="{A505E58A-C58F-4A8D-B674-5662C8B343C3}" destId="{CFF36FE3-5D35-4AE0-8BD8-0DD16B800DA5}" srcOrd="3" destOrd="0" parTransId="{FFA8ABA4-0E62-415D-942D-50DED2B1E8D9}" sibTransId="{66A9B8DB-ED2F-4096-AC54-F55C988DC134}"/>
    <dgm:cxn modelId="{1F8FEE83-A624-1B45-960E-219599DBF7EA}" srcId="{F61C7D4E-3CA9-470F-BD72-22FA279143BA}" destId="{18A87389-25B4-6D47-BFE7-E5209A7138FD}" srcOrd="2" destOrd="0" parTransId="{7C603224-6055-F44E-AD51-EA04318E6A51}" sibTransId="{A01F1C93-D03A-784F-B1B1-DD652FAEE6F0}"/>
    <dgm:cxn modelId="{411AF48A-209C-46DC-B954-F7DE9A97F636}" type="presOf" srcId="{00043DF8-FA70-43F5-B9A1-C4A26A786056}" destId="{26EAD66A-8E75-46CA-BC34-C9F5E886DBAA}" srcOrd="0" destOrd="0" presId="urn:microsoft.com/office/officeart/2018/2/layout/IconLabelDescriptionList"/>
    <dgm:cxn modelId="{F1549291-2582-40F0-8CFA-4808555EA049}" type="presOf" srcId="{F61C7D4E-3CA9-470F-BD72-22FA279143BA}" destId="{DD19F5FD-1F00-4BD5-8267-1CD6A2782698}" srcOrd="0" destOrd="0" presId="urn:microsoft.com/office/officeart/2018/2/layout/IconLabelDescriptionList"/>
    <dgm:cxn modelId="{CFED9C91-DF11-42E1-9C18-C853EEAEA7AB}" type="presOf" srcId="{CFF36FE3-5D35-4AE0-8BD8-0DD16B800DA5}" destId="{BB9F26D3-7D6E-499B-ADAD-E85AFE90F19D}" srcOrd="0" destOrd="3" presId="urn:microsoft.com/office/officeart/2018/2/layout/IconLabelDescriptionList"/>
    <dgm:cxn modelId="{1B00259C-8560-47A6-BFA4-E7E285905ED9}" srcId="{F61C7D4E-3CA9-470F-BD72-22FA279143BA}" destId="{00043DF8-FA70-43F5-B9A1-C4A26A786056}" srcOrd="0" destOrd="0" parTransId="{816AB255-6670-43EC-8D13-BF47FA84EEA0}" sibTransId="{AE0BD27B-D936-47B9-BE8C-DBEF2AFE1FFC}"/>
    <dgm:cxn modelId="{18D5AC9E-1D43-451B-8FF4-CBCEBC5CF316}" srcId="{43419AA0-7C19-483E-94AD-FE3C73AC6661}" destId="{A505E58A-C58F-4A8D-B674-5662C8B343C3}" srcOrd="0" destOrd="0" parTransId="{CAFDFCF3-93BF-46E0-B9EB-362FA27E69A0}" sibTransId="{B353AF97-292E-4444-95C8-148D1492EDDA}"/>
    <dgm:cxn modelId="{0B08A5AC-5559-4ADD-96A5-2B9695241293}" srcId="{43419AA0-7C19-483E-94AD-FE3C73AC6661}" destId="{F61C7D4E-3CA9-470F-BD72-22FA279143BA}" srcOrd="1" destOrd="0" parTransId="{D6A56563-DCE4-4B6B-8857-A802C72AD0A2}" sibTransId="{1EC601F2-A09A-429A-840F-4E449C8691F9}"/>
    <dgm:cxn modelId="{0132DCB5-D724-4BAC-B4E4-38244E5AB910}" srcId="{43419AA0-7C19-483E-94AD-FE3C73AC6661}" destId="{73B8F060-CC84-4EF7-963D-2B6D82437F3E}" srcOrd="2" destOrd="0" parTransId="{93161A80-DF7C-46D5-9C47-32E0D039E350}" sibTransId="{D1BF7E16-8D89-49A2-88FC-6950C9E5C9EF}"/>
    <dgm:cxn modelId="{F82983C7-7A98-4654-8401-A9E976889DD0}" type="presOf" srcId="{E3AF749F-628D-4A7D-AE1B-7DE3EC02C9AD}" destId="{05401395-4BA8-4E21-A4A4-AA25DCB01EB9}" srcOrd="0" destOrd="0" presId="urn:microsoft.com/office/officeart/2018/2/layout/IconLabelDescriptionList"/>
    <dgm:cxn modelId="{CBE6A9C9-355A-4D2E-B691-CA7B5FA18C6C}" type="presOf" srcId="{85C9B68D-220E-4B36-BE73-E7404E0F3B78}" destId="{ADCAADF9-5056-45AB-B44A-45F4FA8694A0}" srcOrd="0" destOrd="0" presId="urn:microsoft.com/office/officeart/2018/2/layout/IconLabelDescriptionList"/>
    <dgm:cxn modelId="{A7818ED0-A931-4280-A735-9942ACD16D3C}" srcId="{A505E58A-C58F-4A8D-B674-5662C8B343C3}" destId="{8E19614E-BB3B-4E7F-AD5E-6921DCF30055}" srcOrd="2" destOrd="0" parTransId="{8C2A2A0F-6F2E-4ADE-9A67-003B8FC8BF8A}" sibTransId="{5E38B687-8F37-4BD7-8CC8-01E51D04D0F5}"/>
    <dgm:cxn modelId="{07B5DDDD-D6DE-3941-AC9E-5A7538E76ED0}" srcId="{F61C7D4E-3CA9-470F-BD72-22FA279143BA}" destId="{52D6D785-884C-8840-9256-C8E5374A516E}" srcOrd="3" destOrd="0" parTransId="{19FD6EE0-A3AF-0F43-A97E-716C821F4D4D}" sibTransId="{3612B1B7-9620-3B44-96F0-0A95825F9347}"/>
    <dgm:cxn modelId="{19C07AE0-C7E2-457E-9C48-4DDBD852E7F0}" srcId="{F61C7D4E-3CA9-470F-BD72-22FA279143BA}" destId="{A1C697E0-9DAA-4404-9CF4-E188E5C031D2}" srcOrd="1" destOrd="0" parTransId="{4F83939B-BBBB-4FC3-8627-4AF30866B87D}" sibTransId="{00E5DAC8-6CB1-4755-8C20-CA4F37F52FB5}"/>
    <dgm:cxn modelId="{461811EE-6078-451C-91CE-7816382D27B3}" type="presOf" srcId="{24AAF5F1-E1C2-443D-BBF7-18363DC9FB41}" destId="{BB9F26D3-7D6E-499B-ADAD-E85AFE90F19D}" srcOrd="0" destOrd="0" presId="urn:microsoft.com/office/officeart/2018/2/layout/IconLabelDescriptionList"/>
    <dgm:cxn modelId="{5C6C86FA-9651-4E3B-AED3-C95CCE84F93F}" type="presOf" srcId="{A1C697E0-9DAA-4404-9CF4-E188E5C031D2}" destId="{26EAD66A-8E75-46CA-BC34-C9F5E886DBAA}" srcOrd="0" destOrd="1" presId="urn:microsoft.com/office/officeart/2018/2/layout/IconLabelDescriptionList"/>
    <dgm:cxn modelId="{CDA71000-7BEB-4F64-90AD-DB4CE1B2C224}" type="presParOf" srcId="{A163927A-1248-4866-8469-D5473EC119C6}" destId="{7020BFAF-7592-4EC1-85D7-69DE9723EC64}" srcOrd="0" destOrd="0" presId="urn:microsoft.com/office/officeart/2018/2/layout/IconLabelDescriptionList"/>
    <dgm:cxn modelId="{7DD1F1CD-669C-47AC-8AEE-286721BF1872}" type="presParOf" srcId="{7020BFAF-7592-4EC1-85D7-69DE9723EC64}" destId="{A5500728-413F-485F-A68E-040BF3D51485}" srcOrd="0" destOrd="0" presId="urn:microsoft.com/office/officeart/2018/2/layout/IconLabelDescriptionList"/>
    <dgm:cxn modelId="{5BA98292-6ADA-49DF-A60B-22786BE297B2}" type="presParOf" srcId="{7020BFAF-7592-4EC1-85D7-69DE9723EC64}" destId="{35BE4EA2-6551-47C5-BA09-C41F40DE054A}" srcOrd="1" destOrd="0" presId="urn:microsoft.com/office/officeart/2018/2/layout/IconLabelDescriptionList"/>
    <dgm:cxn modelId="{C58AC77E-E362-4385-A56D-B66591C26BD4}" type="presParOf" srcId="{7020BFAF-7592-4EC1-85D7-69DE9723EC64}" destId="{EE0E264E-FB47-4AEB-9066-917760DD79E6}" srcOrd="2" destOrd="0" presId="urn:microsoft.com/office/officeart/2018/2/layout/IconLabelDescriptionList"/>
    <dgm:cxn modelId="{2FFCFC90-D84D-4FD9-99F3-F0C1AB2DA5D3}" type="presParOf" srcId="{7020BFAF-7592-4EC1-85D7-69DE9723EC64}" destId="{EA7F77AF-2C7B-40CE-B7BA-3DBE2B4AE507}" srcOrd="3" destOrd="0" presId="urn:microsoft.com/office/officeart/2018/2/layout/IconLabelDescriptionList"/>
    <dgm:cxn modelId="{D02F23FC-FE86-4175-AA38-4EC88B8E8D34}" type="presParOf" srcId="{7020BFAF-7592-4EC1-85D7-69DE9723EC64}" destId="{BB9F26D3-7D6E-499B-ADAD-E85AFE90F19D}" srcOrd="4" destOrd="0" presId="urn:microsoft.com/office/officeart/2018/2/layout/IconLabelDescriptionList"/>
    <dgm:cxn modelId="{EDFDD1FE-C8D9-42EA-B0B3-3FACBBE23A71}" type="presParOf" srcId="{A163927A-1248-4866-8469-D5473EC119C6}" destId="{D76D3F07-2F10-409D-9347-0121EF430904}" srcOrd="1" destOrd="0" presId="urn:microsoft.com/office/officeart/2018/2/layout/IconLabelDescriptionList"/>
    <dgm:cxn modelId="{B67C199F-3864-4266-A4DB-6F96E06C6E4C}" type="presParOf" srcId="{A163927A-1248-4866-8469-D5473EC119C6}" destId="{81F69EB2-A981-4D6C-A686-1559B18514BB}" srcOrd="2" destOrd="0" presId="urn:microsoft.com/office/officeart/2018/2/layout/IconLabelDescriptionList"/>
    <dgm:cxn modelId="{DC967D02-D3B5-41E4-B367-E9F0DC3F23E1}" type="presParOf" srcId="{81F69EB2-A981-4D6C-A686-1559B18514BB}" destId="{7DFE7666-3824-498C-9FE1-CDE40E5AA1DE}" srcOrd="0" destOrd="0" presId="urn:microsoft.com/office/officeart/2018/2/layout/IconLabelDescriptionList"/>
    <dgm:cxn modelId="{47571FB6-D453-4AD0-86C3-54CEFC304097}" type="presParOf" srcId="{81F69EB2-A981-4D6C-A686-1559B18514BB}" destId="{0375DC9C-0BBA-41D0-8E58-88AF729AD85C}" srcOrd="1" destOrd="0" presId="urn:microsoft.com/office/officeart/2018/2/layout/IconLabelDescriptionList"/>
    <dgm:cxn modelId="{D1D518CF-80D1-41D5-B8B4-EDAF17390CB1}" type="presParOf" srcId="{81F69EB2-A981-4D6C-A686-1559B18514BB}" destId="{DD19F5FD-1F00-4BD5-8267-1CD6A2782698}" srcOrd="2" destOrd="0" presId="urn:microsoft.com/office/officeart/2018/2/layout/IconLabelDescriptionList"/>
    <dgm:cxn modelId="{D9D9FB14-2246-439D-8703-1E8002299CA2}" type="presParOf" srcId="{81F69EB2-A981-4D6C-A686-1559B18514BB}" destId="{B49F19D8-EEF0-466B-86AD-BA0FB4CA4423}" srcOrd="3" destOrd="0" presId="urn:microsoft.com/office/officeart/2018/2/layout/IconLabelDescriptionList"/>
    <dgm:cxn modelId="{6358A593-6D80-4C19-BD59-4A9CE9991B53}" type="presParOf" srcId="{81F69EB2-A981-4D6C-A686-1559B18514BB}" destId="{26EAD66A-8E75-46CA-BC34-C9F5E886DBAA}" srcOrd="4" destOrd="0" presId="urn:microsoft.com/office/officeart/2018/2/layout/IconLabelDescriptionList"/>
    <dgm:cxn modelId="{FCB076F8-99A3-4857-A28F-5BA2CC7AD13C}" type="presParOf" srcId="{A163927A-1248-4866-8469-D5473EC119C6}" destId="{33294CED-4E13-425F-B0FA-19E3448A2B72}" srcOrd="3" destOrd="0" presId="urn:microsoft.com/office/officeart/2018/2/layout/IconLabelDescriptionList"/>
    <dgm:cxn modelId="{B0AE41B7-3347-42B9-BAAD-60BCD0B564DC}" type="presParOf" srcId="{A163927A-1248-4866-8469-D5473EC119C6}" destId="{BB446CB8-4FD3-4903-89C5-5AF526BFD194}" srcOrd="4" destOrd="0" presId="urn:microsoft.com/office/officeart/2018/2/layout/IconLabelDescriptionList"/>
    <dgm:cxn modelId="{CB159F00-272A-47FB-8845-AA947A7069C3}" type="presParOf" srcId="{BB446CB8-4FD3-4903-89C5-5AF526BFD194}" destId="{D50973F4-B384-4988-94D9-EC26D1C5761B}" srcOrd="0" destOrd="0" presId="urn:microsoft.com/office/officeart/2018/2/layout/IconLabelDescriptionList"/>
    <dgm:cxn modelId="{28286616-9D41-44B3-8B0F-4330A253E006}" type="presParOf" srcId="{BB446CB8-4FD3-4903-89C5-5AF526BFD194}" destId="{B0934F62-9073-465F-88B0-F820524DB949}" srcOrd="1" destOrd="0" presId="urn:microsoft.com/office/officeart/2018/2/layout/IconLabelDescriptionList"/>
    <dgm:cxn modelId="{15B1AE16-8E88-4872-AA20-C78748A07F22}" type="presParOf" srcId="{BB446CB8-4FD3-4903-89C5-5AF526BFD194}" destId="{2CEAEC05-46C4-4BB5-85C7-B45DC9DA2B79}" srcOrd="2" destOrd="0" presId="urn:microsoft.com/office/officeart/2018/2/layout/IconLabelDescriptionList"/>
    <dgm:cxn modelId="{6C7C937E-33C8-42C8-A16E-4BA65D78F615}" type="presParOf" srcId="{BB446CB8-4FD3-4903-89C5-5AF526BFD194}" destId="{FFA7FCFE-9AA5-4B47-984F-92A87FAE7DB0}" srcOrd="3" destOrd="0" presId="urn:microsoft.com/office/officeart/2018/2/layout/IconLabelDescriptionList"/>
    <dgm:cxn modelId="{15855BE9-C213-473F-BF49-2BE2A1CEA095}" type="presParOf" srcId="{BB446CB8-4FD3-4903-89C5-5AF526BFD194}" destId="{477F0CE2-E991-4053-8C6E-1DA81AE46473}" srcOrd="4" destOrd="0" presId="urn:microsoft.com/office/officeart/2018/2/layout/IconLabelDescriptionList"/>
    <dgm:cxn modelId="{2C5CCD12-28CC-4A02-96FB-637EF8E899A1}" type="presParOf" srcId="{A163927A-1248-4866-8469-D5473EC119C6}" destId="{779B1DBF-6EE3-486F-8F9C-9BA1113F7730}" srcOrd="5" destOrd="0" presId="urn:microsoft.com/office/officeart/2018/2/layout/IconLabelDescriptionList"/>
    <dgm:cxn modelId="{9011D978-5C42-4A73-AB5F-08FBFE39A886}" type="presParOf" srcId="{A163927A-1248-4866-8469-D5473EC119C6}" destId="{A5A9C40C-6623-4EE2-AA26-7F6F1651C552}" srcOrd="6" destOrd="0" presId="urn:microsoft.com/office/officeart/2018/2/layout/IconLabelDescriptionList"/>
    <dgm:cxn modelId="{CD14C8D0-60E9-450A-BC80-2408E45F78FE}" type="presParOf" srcId="{A5A9C40C-6623-4EE2-AA26-7F6F1651C552}" destId="{5E1D05A6-4D17-4027-9A35-53FCF4221632}" srcOrd="0" destOrd="0" presId="urn:microsoft.com/office/officeart/2018/2/layout/IconLabelDescriptionList"/>
    <dgm:cxn modelId="{ADDBC11C-335D-400C-90C9-9806C532BD71}" type="presParOf" srcId="{A5A9C40C-6623-4EE2-AA26-7F6F1651C552}" destId="{3FE3E54A-DB93-408F-BD09-76A1527672F6}" srcOrd="1" destOrd="0" presId="urn:microsoft.com/office/officeart/2018/2/layout/IconLabelDescriptionList"/>
    <dgm:cxn modelId="{CB00008E-446F-4067-A921-97C35CC62141}" type="presParOf" srcId="{A5A9C40C-6623-4EE2-AA26-7F6F1651C552}" destId="{ADCAADF9-5056-45AB-B44A-45F4FA8694A0}" srcOrd="2" destOrd="0" presId="urn:microsoft.com/office/officeart/2018/2/layout/IconLabelDescriptionList"/>
    <dgm:cxn modelId="{6C527D45-B5FC-435B-9356-9A72355D9BC3}" type="presParOf" srcId="{A5A9C40C-6623-4EE2-AA26-7F6F1651C552}" destId="{E792FB33-0F46-4104-8380-3C5B9B11D81D}" srcOrd="3" destOrd="0" presId="urn:microsoft.com/office/officeart/2018/2/layout/IconLabelDescriptionList"/>
    <dgm:cxn modelId="{1DD0646C-87CC-451C-B524-36FA4B6F6349}" type="presParOf" srcId="{A5A9C40C-6623-4EE2-AA26-7F6F1651C552}" destId="{1F920494-3755-440C-95B1-DC95C56BD8AA}" srcOrd="4" destOrd="0" presId="urn:microsoft.com/office/officeart/2018/2/layout/IconLabelDescriptionList"/>
    <dgm:cxn modelId="{2D6B53BB-CC73-4A16-8858-E1AE90DC8538}" type="presParOf" srcId="{A163927A-1248-4866-8469-D5473EC119C6}" destId="{A047A8DD-C09D-464F-955B-6F1C2891DFC7}" srcOrd="7" destOrd="0" presId="urn:microsoft.com/office/officeart/2018/2/layout/IconLabelDescriptionList"/>
    <dgm:cxn modelId="{C98101F8-F18C-4A6F-B857-5AA8D90A1D81}" type="presParOf" srcId="{A163927A-1248-4866-8469-D5473EC119C6}" destId="{BDA8D9C3-954A-4BEB-8555-2FA7C73F56A3}" srcOrd="8" destOrd="0" presId="urn:microsoft.com/office/officeart/2018/2/layout/IconLabelDescriptionList"/>
    <dgm:cxn modelId="{6DC23889-78AD-4F2E-A4BB-044C66AE8ECF}" type="presParOf" srcId="{BDA8D9C3-954A-4BEB-8555-2FA7C73F56A3}" destId="{9AF4F38E-8F58-4A1D-B354-7608BCB9163E}" srcOrd="0" destOrd="0" presId="urn:microsoft.com/office/officeart/2018/2/layout/IconLabelDescriptionList"/>
    <dgm:cxn modelId="{48920B44-689E-4851-9F9B-578AE3A2B407}" type="presParOf" srcId="{BDA8D9C3-954A-4BEB-8555-2FA7C73F56A3}" destId="{C46E55B9-2FB9-4438-B37D-CEEB34B26D74}" srcOrd="1" destOrd="0" presId="urn:microsoft.com/office/officeart/2018/2/layout/IconLabelDescriptionList"/>
    <dgm:cxn modelId="{D20008F6-04C2-4DEE-A8FE-A1D8458B58AA}" type="presParOf" srcId="{BDA8D9C3-954A-4BEB-8555-2FA7C73F56A3}" destId="{05401395-4BA8-4E21-A4A4-AA25DCB01EB9}" srcOrd="2" destOrd="0" presId="urn:microsoft.com/office/officeart/2018/2/layout/IconLabelDescriptionList"/>
    <dgm:cxn modelId="{4A2AE0A5-77B8-4127-8B2D-A218FC36C819}" type="presParOf" srcId="{BDA8D9C3-954A-4BEB-8555-2FA7C73F56A3}" destId="{5EAB6685-E834-4DE1-8C29-DB4449F2AAF9}" srcOrd="3" destOrd="0" presId="urn:microsoft.com/office/officeart/2018/2/layout/IconLabelDescriptionList"/>
    <dgm:cxn modelId="{6894698D-8C24-4320-9BBB-89F414C95B42}" type="presParOf" srcId="{BDA8D9C3-954A-4BEB-8555-2FA7C73F56A3}" destId="{C6687BB7-63DF-4200-B69C-F832A03CBB91}"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2" y="970330"/>
          <a:ext cx="2444912" cy="733473"/>
        </a:xfrm>
        <a:prstGeom prst="rect">
          <a:avLst/>
        </a:prstGeom>
        <a:solidFill>
          <a:schemeClr val="accent1">
            <a:shade val="8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202" tIns="193202" rIns="193202" bIns="193202" numCol="1" spcCol="1270" anchor="ctr" anchorCtr="0">
          <a:noAutofit/>
        </a:bodyPr>
        <a:lstStyle/>
        <a:p>
          <a:pPr marL="0" lvl="0" indent="0" algn="ctr" defTabSz="622300" rtl="0">
            <a:lnSpc>
              <a:spcPct val="90000"/>
            </a:lnSpc>
            <a:spcBef>
              <a:spcPct val="0"/>
            </a:spcBef>
            <a:spcAft>
              <a:spcPct val="35000"/>
            </a:spcAft>
            <a:buNone/>
            <a:defRPr b="1"/>
          </a:pPr>
          <a:r>
            <a:rPr lang="en-US" sz="1400" b="1" kern="1200" dirty="0">
              <a:solidFill>
                <a:srgbClr val="FFFFFF"/>
              </a:solidFill>
              <a:latin typeface="Verdana" panose="020B0604030504040204"/>
              <a:ea typeface="+mn-ea"/>
              <a:cs typeface="+mn-cs"/>
            </a:rPr>
            <a:t>Strengthen Community Engagement</a:t>
          </a:r>
        </a:p>
      </dsp:txBody>
      <dsp:txXfrm>
        <a:off x="2" y="970330"/>
        <a:ext cx="2444912" cy="733473"/>
      </dsp:txXfrm>
    </dsp:sp>
    <dsp:sp modelId="{22359DD7-1BFB-4900-BAE6-6084F2F57988}">
      <dsp:nvSpPr>
        <dsp:cNvPr id="0" name=""/>
        <dsp:cNvSpPr/>
      </dsp:nvSpPr>
      <dsp:spPr>
        <a:xfrm>
          <a:off x="11028" y="1704152"/>
          <a:ext cx="2444912" cy="2185411"/>
        </a:xfrm>
        <a:prstGeom prst="rect">
          <a:avLst/>
        </a:prstGeom>
        <a:solidFill>
          <a:srgbClr val="51BE99">
            <a:alpha val="90000"/>
            <a:tint val="40000"/>
            <a:hueOff val="0"/>
            <a:satOff val="0"/>
            <a:lumOff val="0"/>
            <a:alphaOff val="0"/>
          </a:srgbClr>
        </a:solidFill>
        <a:ln w="12700" cap="flat" cmpd="sng" algn="ctr">
          <a:solidFill>
            <a:srgbClr val="51BE99">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503" tIns="241503" rIns="241503" bIns="241503" numCol="1" spcCol="1270" anchor="t" anchorCtr="0">
          <a:noAutofit/>
        </a:bodyPr>
        <a:lstStyle/>
        <a:p>
          <a:pPr marL="0" lvl="0" indent="0" algn="l" defTabSz="488950">
            <a:lnSpc>
              <a:spcPct val="90000"/>
            </a:lnSpc>
            <a:spcBef>
              <a:spcPct val="0"/>
            </a:spcBef>
            <a:spcAft>
              <a:spcPct val="35000"/>
            </a:spcAft>
            <a:buNone/>
          </a:pPr>
          <a:r>
            <a:rPr lang="en-US" sz="1100" kern="1200" dirty="0"/>
            <a:t>Encourages active participation from various community members</a:t>
          </a:r>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100" kern="1200" dirty="0"/>
            <a:t>Fosters a sense of belonging and </a:t>
          </a:r>
          <a:r>
            <a:rPr lang="en-US" sz="1100" kern="1200" dirty="0">
              <a:solidFill>
                <a:srgbClr val="003C30">
                  <a:hueOff val="0"/>
                  <a:satOff val="0"/>
                  <a:lumOff val="0"/>
                  <a:alphaOff val="0"/>
                </a:srgbClr>
              </a:solidFill>
              <a:latin typeface="Verdana" panose="020B0604030504040204"/>
              <a:ea typeface="+mn-ea"/>
              <a:cs typeface="+mn-cs"/>
            </a:rPr>
            <a:t>commitment</a:t>
          </a:r>
          <a:r>
            <a:rPr lang="en-US" sz="1100" kern="1200" dirty="0"/>
            <a:t>.</a:t>
          </a:r>
        </a:p>
      </dsp:txBody>
      <dsp:txXfrm>
        <a:off x="11028" y="1704152"/>
        <a:ext cx="2444912" cy="2185411"/>
      </dsp:txXfrm>
    </dsp:sp>
    <dsp:sp modelId="{B2E159F7-77D8-3548-B5CE-B15E1F649732}">
      <dsp:nvSpPr>
        <dsp:cNvPr id="0" name=""/>
        <dsp:cNvSpPr/>
      </dsp:nvSpPr>
      <dsp:spPr>
        <a:xfrm>
          <a:off x="2563730" y="972124"/>
          <a:ext cx="2444912" cy="733473"/>
        </a:xfrm>
        <a:prstGeom prst="rect">
          <a:avLst/>
        </a:prstGeom>
        <a:solidFill>
          <a:schemeClr val="accent1">
            <a:shade val="80000"/>
            <a:hueOff val="-85606"/>
            <a:satOff val="-1074"/>
            <a:lumOff val="8437"/>
            <a:alphaOff val="0"/>
          </a:schemeClr>
        </a:solidFill>
        <a:ln w="12700" cap="flat" cmpd="sng" algn="ctr">
          <a:solidFill>
            <a:schemeClr val="accent1">
              <a:shade val="80000"/>
              <a:hueOff val="-85606"/>
              <a:satOff val="-1074"/>
              <a:lumOff val="84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202" tIns="193202" rIns="193202" bIns="193202" numCol="1" spcCol="1270" anchor="ctr" anchorCtr="0">
          <a:noAutofit/>
        </a:bodyPr>
        <a:lstStyle/>
        <a:p>
          <a:pPr marL="0" lvl="0" indent="0" algn="ctr" defTabSz="622300">
            <a:lnSpc>
              <a:spcPct val="90000"/>
            </a:lnSpc>
            <a:spcBef>
              <a:spcPct val="0"/>
            </a:spcBef>
            <a:spcAft>
              <a:spcPct val="35000"/>
            </a:spcAft>
            <a:buNone/>
            <a:defRPr b="1"/>
          </a:pPr>
          <a:r>
            <a:rPr lang="en-US" sz="1400" kern="1200" dirty="0"/>
            <a:t>Drive Contributions</a:t>
          </a:r>
        </a:p>
      </dsp:txBody>
      <dsp:txXfrm>
        <a:off x="2563730" y="972124"/>
        <a:ext cx="2444912" cy="733473"/>
      </dsp:txXfrm>
    </dsp:sp>
    <dsp:sp modelId="{824FAA66-69DC-4744-8203-D5E8A2612A5F}">
      <dsp:nvSpPr>
        <dsp:cNvPr id="0" name=""/>
        <dsp:cNvSpPr/>
      </dsp:nvSpPr>
      <dsp:spPr>
        <a:xfrm>
          <a:off x="2563730" y="1705598"/>
          <a:ext cx="2444912" cy="21829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503" tIns="241503" rIns="241503" bIns="241503" numCol="1" spcCol="1270" anchor="t" anchorCtr="0">
          <a:noAutofit/>
        </a:bodyPr>
        <a:lstStyle/>
        <a:p>
          <a:pPr marL="0" lvl="0" indent="0" algn="l" defTabSz="488950">
            <a:lnSpc>
              <a:spcPct val="90000"/>
            </a:lnSpc>
            <a:spcBef>
              <a:spcPct val="0"/>
            </a:spcBef>
            <a:spcAft>
              <a:spcPct val="35000"/>
            </a:spcAft>
            <a:buNone/>
          </a:pPr>
          <a:r>
            <a:rPr lang="en-US" sz="1100" kern="1200" dirty="0"/>
            <a:t>Increases code contributions from developers</a:t>
          </a:r>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100" kern="1200" dirty="0"/>
            <a:t>Promotes advocacy and financial support</a:t>
          </a:r>
        </a:p>
      </dsp:txBody>
      <dsp:txXfrm>
        <a:off x="2563730" y="1705598"/>
        <a:ext cx="2444912" cy="2182900"/>
      </dsp:txXfrm>
    </dsp:sp>
    <dsp:sp modelId="{85394B57-171C-3A4E-980D-7F8948C38C68}">
      <dsp:nvSpPr>
        <dsp:cNvPr id="0" name=""/>
        <dsp:cNvSpPr/>
      </dsp:nvSpPr>
      <dsp:spPr>
        <a:xfrm>
          <a:off x="5116432" y="972124"/>
          <a:ext cx="2444912" cy="733473"/>
        </a:xfrm>
        <a:prstGeom prst="rect">
          <a:avLst/>
        </a:prstGeom>
        <a:solidFill>
          <a:schemeClr val="accent1">
            <a:shade val="80000"/>
            <a:hueOff val="-171213"/>
            <a:satOff val="-2149"/>
            <a:lumOff val="16875"/>
            <a:alphaOff val="0"/>
          </a:schemeClr>
        </a:solidFill>
        <a:ln w="12700" cap="flat" cmpd="sng" algn="ctr">
          <a:solidFill>
            <a:schemeClr val="accent1">
              <a:shade val="80000"/>
              <a:hueOff val="-171213"/>
              <a:satOff val="-2149"/>
              <a:lumOff val="168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202" tIns="193202" rIns="193202" bIns="193202" numCol="1" spcCol="1270" anchor="ctr" anchorCtr="0">
          <a:noAutofit/>
        </a:bodyPr>
        <a:lstStyle/>
        <a:p>
          <a:pPr marL="0" lvl="0" indent="0" algn="ctr" defTabSz="622300">
            <a:lnSpc>
              <a:spcPct val="90000"/>
            </a:lnSpc>
            <a:spcBef>
              <a:spcPct val="0"/>
            </a:spcBef>
            <a:spcAft>
              <a:spcPct val="35000"/>
            </a:spcAft>
            <a:buNone/>
            <a:defRPr b="1"/>
          </a:pPr>
          <a:r>
            <a:rPr lang="en-US" sz="1400" kern="1200" dirty="0"/>
            <a:t>Offer Relevant Structure</a:t>
          </a:r>
        </a:p>
      </dsp:txBody>
      <dsp:txXfrm>
        <a:off x="5116432" y="972124"/>
        <a:ext cx="2444912" cy="733473"/>
      </dsp:txXfrm>
    </dsp:sp>
    <dsp:sp modelId="{C7F60F41-08C3-9942-84DE-E9A7EC8EBC65}">
      <dsp:nvSpPr>
        <dsp:cNvPr id="0" name=""/>
        <dsp:cNvSpPr/>
      </dsp:nvSpPr>
      <dsp:spPr>
        <a:xfrm>
          <a:off x="5116432" y="1705598"/>
          <a:ext cx="2444912" cy="21829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503" tIns="241503" rIns="241503" bIns="241503" numCol="1" spcCol="1270" anchor="t" anchorCtr="0">
          <a:noAutofit/>
        </a:bodyPr>
        <a:lstStyle/>
        <a:p>
          <a:pPr marL="0" lvl="0" indent="0" algn="l" defTabSz="488950">
            <a:lnSpc>
              <a:spcPct val="90000"/>
            </a:lnSpc>
            <a:spcBef>
              <a:spcPct val="0"/>
            </a:spcBef>
            <a:spcAft>
              <a:spcPct val="35000"/>
            </a:spcAft>
            <a:buNone/>
          </a:pPr>
          <a:r>
            <a:rPr lang="en-US" sz="1100" kern="1200" dirty="0"/>
            <a:t>Caters to developers, businesses, educational institutions, and end-users</a:t>
          </a:r>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100" kern="1200" dirty="0"/>
            <a:t>Provides value through exclusive benefits</a:t>
          </a:r>
        </a:p>
      </dsp:txBody>
      <dsp:txXfrm>
        <a:off x="5116432" y="1705598"/>
        <a:ext cx="2444912" cy="2182900"/>
      </dsp:txXfrm>
    </dsp:sp>
    <dsp:sp modelId="{6897AB86-9A17-9646-8687-8667E22CCBC8}">
      <dsp:nvSpPr>
        <dsp:cNvPr id="0" name=""/>
        <dsp:cNvSpPr/>
      </dsp:nvSpPr>
      <dsp:spPr>
        <a:xfrm>
          <a:off x="7669133" y="972124"/>
          <a:ext cx="2444912" cy="733473"/>
        </a:xfrm>
        <a:prstGeom prst="rect">
          <a:avLst/>
        </a:prstGeom>
        <a:solidFill>
          <a:schemeClr val="accent1">
            <a:shade val="80000"/>
            <a:hueOff val="-256819"/>
            <a:satOff val="-3223"/>
            <a:lumOff val="25312"/>
            <a:alphaOff val="0"/>
          </a:schemeClr>
        </a:solidFill>
        <a:ln w="12700" cap="flat" cmpd="sng" algn="ctr">
          <a:solidFill>
            <a:schemeClr val="accent1">
              <a:shade val="80000"/>
              <a:hueOff val="-256819"/>
              <a:satOff val="-3223"/>
              <a:lumOff val="253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202" tIns="193202" rIns="193202" bIns="193202" numCol="1" spcCol="1270" anchor="ctr" anchorCtr="0">
          <a:noAutofit/>
        </a:bodyPr>
        <a:lstStyle/>
        <a:p>
          <a:pPr marL="0" lvl="0" indent="0" algn="ctr" defTabSz="622300">
            <a:lnSpc>
              <a:spcPct val="90000"/>
            </a:lnSpc>
            <a:spcBef>
              <a:spcPct val="0"/>
            </a:spcBef>
            <a:spcAft>
              <a:spcPct val="35000"/>
            </a:spcAft>
            <a:buNone/>
            <a:defRPr b="1"/>
          </a:pPr>
          <a:r>
            <a:rPr lang="en-US" sz="1400" kern="1200" dirty="0"/>
            <a:t>Encourage Further Engagement</a:t>
          </a:r>
        </a:p>
      </dsp:txBody>
      <dsp:txXfrm>
        <a:off x="7669133" y="972124"/>
        <a:ext cx="2444912" cy="733473"/>
      </dsp:txXfrm>
    </dsp:sp>
    <dsp:sp modelId="{9E732C3D-413D-F74F-96D2-25C985F650F9}">
      <dsp:nvSpPr>
        <dsp:cNvPr id="0" name=""/>
        <dsp:cNvSpPr/>
      </dsp:nvSpPr>
      <dsp:spPr>
        <a:xfrm>
          <a:off x="7669133" y="1705598"/>
          <a:ext cx="2444912" cy="21829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503" tIns="241503" rIns="241503" bIns="241503" numCol="1" spcCol="1270" anchor="t" anchorCtr="0">
          <a:noAutofit/>
        </a:bodyPr>
        <a:lstStyle/>
        <a:p>
          <a:pPr marL="0" lvl="0" indent="0" algn="l" defTabSz="488950">
            <a:lnSpc>
              <a:spcPct val="90000"/>
            </a:lnSpc>
            <a:spcBef>
              <a:spcPct val="0"/>
            </a:spcBef>
            <a:spcAft>
              <a:spcPct val="35000"/>
            </a:spcAft>
            <a:buNone/>
          </a:pPr>
          <a:r>
            <a:rPr lang="en-US" sz="1100" kern="1200" dirty="0"/>
            <a:t>Exclusive benefits motivate continued participation</a:t>
          </a:r>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100" kern="1200" dirty="0"/>
            <a:t>Enhances overall community involvement</a:t>
          </a:r>
        </a:p>
      </dsp:txBody>
      <dsp:txXfrm>
        <a:off x="7669133" y="1705598"/>
        <a:ext cx="2444912" cy="21829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BDD9A-EAC4-404B-B123-127FED3F7FE8}">
      <dsp:nvSpPr>
        <dsp:cNvPr id="0" name=""/>
        <dsp:cNvSpPr/>
      </dsp:nvSpPr>
      <dsp:spPr>
        <a:xfrm rot="5400000">
          <a:off x="3904789" y="-1533667"/>
          <a:ext cx="774603" cy="4039615"/>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Governance body with representatives from key alliance members</a:t>
          </a:r>
        </a:p>
        <a:p>
          <a:pPr marL="57150" lvl="1" indent="-57150" algn="l" defTabSz="488950">
            <a:lnSpc>
              <a:spcPct val="90000"/>
            </a:lnSpc>
            <a:spcBef>
              <a:spcPct val="0"/>
            </a:spcBef>
            <a:spcAft>
              <a:spcPct val="15000"/>
            </a:spcAft>
            <a:buChar char="•"/>
          </a:pPr>
          <a:r>
            <a:rPr lang="en-US" sz="1100" kern="1200" dirty="0"/>
            <a:t>Shapes program direction, prioritizes initiatives, and sets goals</a:t>
          </a:r>
        </a:p>
      </dsp:txBody>
      <dsp:txXfrm rot="-5400000">
        <a:off x="2272284" y="136651"/>
        <a:ext cx="4001802" cy="698977"/>
      </dsp:txXfrm>
    </dsp:sp>
    <dsp:sp modelId="{A9D22D4B-2527-9449-8F3F-692B4133A1BA}">
      <dsp:nvSpPr>
        <dsp:cNvPr id="0" name=""/>
        <dsp:cNvSpPr/>
      </dsp:nvSpPr>
      <dsp:spPr>
        <a:xfrm>
          <a:off x="0" y="2013"/>
          <a:ext cx="2272283" cy="968254"/>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Alliance Steering Committee</a:t>
          </a:r>
        </a:p>
      </dsp:txBody>
      <dsp:txXfrm>
        <a:off x="47266" y="49279"/>
        <a:ext cx="2177751" cy="873722"/>
      </dsp:txXfrm>
    </dsp:sp>
    <dsp:sp modelId="{8E70898A-A185-B84C-B085-5D2CEB3ACCA8}">
      <dsp:nvSpPr>
        <dsp:cNvPr id="0" name=""/>
        <dsp:cNvSpPr/>
      </dsp:nvSpPr>
      <dsp:spPr>
        <a:xfrm rot="5400000">
          <a:off x="3904789" y="-517000"/>
          <a:ext cx="774603" cy="4039615"/>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Specialized groups focused on specific areas (e.g., cloud integration, security)</a:t>
          </a:r>
        </a:p>
        <a:p>
          <a:pPr marL="57150" lvl="1" indent="-57150" algn="l" defTabSz="488950">
            <a:lnSpc>
              <a:spcPct val="90000"/>
            </a:lnSpc>
            <a:spcBef>
              <a:spcPct val="0"/>
            </a:spcBef>
            <a:spcAft>
              <a:spcPct val="15000"/>
            </a:spcAft>
            <a:buChar char="•"/>
          </a:pPr>
          <a:r>
            <a:rPr lang="en-US" sz="1100" kern="1200" dirty="0"/>
            <a:t>Regular meetings to drive objectives and ensure collaboration</a:t>
          </a:r>
        </a:p>
      </dsp:txBody>
      <dsp:txXfrm rot="-5400000">
        <a:off x="2272284" y="1153318"/>
        <a:ext cx="4001802" cy="698977"/>
      </dsp:txXfrm>
    </dsp:sp>
    <dsp:sp modelId="{2B82B06F-0CE0-6B4F-AEEF-A2966DBA95A6}">
      <dsp:nvSpPr>
        <dsp:cNvPr id="0" name=""/>
        <dsp:cNvSpPr/>
      </dsp:nvSpPr>
      <dsp:spPr>
        <a:xfrm>
          <a:off x="0" y="1018679"/>
          <a:ext cx="2272283" cy="968254"/>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Working Groups</a:t>
          </a:r>
        </a:p>
      </dsp:txBody>
      <dsp:txXfrm>
        <a:off x="47266" y="1065945"/>
        <a:ext cx="2177751" cy="873722"/>
      </dsp:txXfrm>
    </dsp:sp>
    <dsp:sp modelId="{8E4A9A3C-8FA1-2141-AE78-985FF83C9818}">
      <dsp:nvSpPr>
        <dsp:cNvPr id="0" name=""/>
        <dsp:cNvSpPr/>
      </dsp:nvSpPr>
      <dsp:spPr>
        <a:xfrm rot="5400000">
          <a:off x="3904789" y="499666"/>
          <a:ext cx="774603" cy="4039615"/>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Quarterly newsletter, Slack channels, or partner portals</a:t>
          </a:r>
        </a:p>
        <a:p>
          <a:pPr marL="57150" lvl="1" indent="-57150" algn="l" defTabSz="488950">
            <a:lnSpc>
              <a:spcPct val="90000"/>
            </a:lnSpc>
            <a:spcBef>
              <a:spcPct val="0"/>
            </a:spcBef>
            <a:spcAft>
              <a:spcPct val="15000"/>
            </a:spcAft>
            <a:buChar char="•"/>
          </a:pPr>
          <a:r>
            <a:rPr lang="en-US" sz="1100" kern="1200" dirty="0"/>
            <a:t>Keeps members informed of developments and opportunities</a:t>
          </a:r>
        </a:p>
      </dsp:txBody>
      <dsp:txXfrm rot="-5400000">
        <a:off x="2272284" y="2169985"/>
        <a:ext cx="4001802" cy="698977"/>
      </dsp:txXfrm>
    </dsp:sp>
    <dsp:sp modelId="{FC1178EC-0164-844C-94B0-AAD37C3373F5}">
      <dsp:nvSpPr>
        <dsp:cNvPr id="0" name=""/>
        <dsp:cNvSpPr/>
      </dsp:nvSpPr>
      <dsp:spPr>
        <a:xfrm>
          <a:off x="0" y="2035346"/>
          <a:ext cx="2272283" cy="968254"/>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Alliance Member Communications</a:t>
          </a:r>
        </a:p>
      </dsp:txBody>
      <dsp:txXfrm>
        <a:off x="47266" y="2082612"/>
        <a:ext cx="2177751" cy="873722"/>
      </dsp:txXfrm>
    </dsp:sp>
    <dsp:sp modelId="{8B585549-96EC-0948-BFC8-CF81A71C4D59}">
      <dsp:nvSpPr>
        <dsp:cNvPr id="0" name=""/>
        <dsp:cNvSpPr/>
      </dsp:nvSpPr>
      <dsp:spPr>
        <a:xfrm rot="5400000">
          <a:off x="3904789" y="1516333"/>
          <a:ext cx="774603" cy="4039615"/>
        </a:xfrm>
        <a:prstGeom prst="round2Same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Regular sessions to assess program value and identify new opportunities</a:t>
          </a:r>
        </a:p>
        <a:p>
          <a:pPr marL="57150" lvl="1" indent="-57150" algn="l" defTabSz="488950">
            <a:lnSpc>
              <a:spcPct val="90000"/>
            </a:lnSpc>
            <a:spcBef>
              <a:spcPct val="0"/>
            </a:spcBef>
            <a:spcAft>
              <a:spcPct val="15000"/>
            </a:spcAft>
            <a:buChar char="•"/>
          </a:pPr>
          <a:r>
            <a:rPr lang="en-US" sz="1100" kern="1200"/>
            <a:t>Refines program offerings based on feedback</a:t>
          </a:r>
        </a:p>
      </dsp:txBody>
      <dsp:txXfrm rot="-5400000">
        <a:off x="2272284" y="3186652"/>
        <a:ext cx="4001802" cy="698977"/>
      </dsp:txXfrm>
    </dsp:sp>
    <dsp:sp modelId="{C57EDE97-A3D8-FE4C-AE52-90FFCF321AED}">
      <dsp:nvSpPr>
        <dsp:cNvPr id="0" name=""/>
        <dsp:cNvSpPr/>
      </dsp:nvSpPr>
      <dsp:spPr>
        <a:xfrm>
          <a:off x="0" y="3052013"/>
          <a:ext cx="2272283" cy="968254"/>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Feedback Loops</a:t>
          </a:r>
        </a:p>
      </dsp:txBody>
      <dsp:txXfrm>
        <a:off x="47266" y="3099279"/>
        <a:ext cx="2177751" cy="8737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6FB8E-E681-4535-A6DF-C2353C1BB3A0}">
      <dsp:nvSpPr>
        <dsp:cNvPr id="0" name=""/>
        <dsp:cNvSpPr/>
      </dsp:nvSpPr>
      <dsp:spPr>
        <a:xfrm>
          <a:off x="0" y="0"/>
          <a:ext cx="5600874" cy="915310"/>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3FC6D78A-1117-444F-B368-6C2853EFFE62}">
      <dsp:nvSpPr>
        <dsp:cNvPr id="0" name=""/>
        <dsp:cNvSpPr/>
      </dsp:nvSpPr>
      <dsp:spPr>
        <a:xfrm>
          <a:off x="276881" y="207750"/>
          <a:ext cx="503420" cy="503420"/>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DEA200-57DE-459A-9101-25B87943C99F}">
      <dsp:nvSpPr>
        <dsp:cNvPr id="0" name=""/>
        <dsp:cNvSpPr/>
      </dsp:nvSpPr>
      <dsp:spPr>
        <a:xfrm>
          <a:off x="1057183" y="1805"/>
          <a:ext cx="252039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89000">
            <a:lnSpc>
              <a:spcPct val="90000"/>
            </a:lnSpc>
            <a:spcBef>
              <a:spcPct val="0"/>
            </a:spcBef>
            <a:spcAft>
              <a:spcPct val="35000"/>
            </a:spcAft>
            <a:buNone/>
          </a:pPr>
          <a:r>
            <a:rPr lang="en-US" sz="2000" kern="1200"/>
            <a:t>Growth in Deployments </a:t>
          </a:r>
        </a:p>
      </dsp:txBody>
      <dsp:txXfrm>
        <a:off x="1057183" y="1805"/>
        <a:ext cx="2520393" cy="915310"/>
      </dsp:txXfrm>
    </dsp:sp>
    <dsp:sp modelId="{E6AE1513-5D31-427D-9DA9-C11B7DF38B74}">
      <dsp:nvSpPr>
        <dsp:cNvPr id="0" name=""/>
        <dsp:cNvSpPr/>
      </dsp:nvSpPr>
      <dsp:spPr>
        <a:xfrm>
          <a:off x="3577577" y="1805"/>
          <a:ext cx="20232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533400">
            <a:lnSpc>
              <a:spcPct val="90000"/>
            </a:lnSpc>
            <a:spcBef>
              <a:spcPct val="0"/>
            </a:spcBef>
            <a:spcAft>
              <a:spcPct val="35000"/>
            </a:spcAft>
            <a:buNone/>
          </a:pPr>
          <a:r>
            <a:rPr lang="en-US" sz="1200" kern="1200"/>
            <a:t>Driven by collaborative efforts with partners</a:t>
          </a:r>
        </a:p>
      </dsp:txBody>
      <dsp:txXfrm>
        <a:off x="3577577" y="1805"/>
        <a:ext cx="2023296" cy="915310"/>
      </dsp:txXfrm>
    </dsp:sp>
    <dsp:sp modelId="{43898CDC-F793-B647-B1A2-0D47E9BFECEC}">
      <dsp:nvSpPr>
        <dsp:cNvPr id="0" name=""/>
        <dsp:cNvSpPr/>
      </dsp:nvSpPr>
      <dsp:spPr>
        <a:xfrm>
          <a:off x="0" y="1145944"/>
          <a:ext cx="5600874" cy="915310"/>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80B165FA-3FD9-4A4B-8125-64ED9B2C8C58}">
      <dsp:nvSpPr>
        <dsp:cNvPr id="0" name=""/>
        <dsp:cNvSpPr/>
      </dsp:nvSpPr>
      <dsp:spPr>
        <a:xfrm>
          <a:off x="276881" y="1351889"/>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337918-E3ED-B746-827C-2DB6F3349654}">
      <dsp:nvSpPr>
        <dsp:cNvPr id="0" name=""/>
        <dsp:cNvSpPr/>
      </dsp:nvSpPr>
      <dsp:spPr>
        <a:xfrm>
          <a:off x="1057183" y="1145944"/>
          <a:ext cx="252039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89000">
            <a:lnSpc>
              <a:spcPct val="90000"/>
            </a:lnSpc>
            <a:spcBef>
              <a:spcPct val="0"/>
            </a:spcBef>
            <a:spcAft>
              <a:spcPct val="35000"/>
            </a:spcAft>
            <a:buNone/>
          </a:pPr>
          <a:r>
            <a:rPr lang="en-US" sz="2000" kern="1200" dirty="0"/>
            <a:t>Joint Integrations and Solutions</a:t>
          </a:r>
        </a:p>
      </dsp:txBody>
      <dsp:txXfrm>
        <a:off x="1057183" y="1145944"/>
        <a:ext cx="2520393" cy="915310"/>
      </dsp:txXfrm>
    </dsp:sp>
    <dsp:sp modelId="{A5AB1DCB-3084-E34B-AC7C-14F817D11874}">
      <dsp:nvSpPr>
        <dsp:cNvPr id="0" name=""/>
        <dsp:cNvSpPr/>
      </dsp:nvSpPr>
      <dsp:spPr>
        <a:xfrm>
          <a:off x="3577577" y="1145944"/>
          <a:ext cx="20232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533400">
            <a:lnSpc>
              <a:spcPct val="90000"/>
            </a:lnSpc>
            <a:spcBef>
              <a:spcPct val="0"/>
            </a:spcBef>
            <a:spcAft>
              <a:spcPct val="35000"/>
            </a:spcAft>
            <a:buNone/>
          </a:pPr>
          <a:r>
            <a:rPr lang="en-US" sz="1200" kern="1200"/>
            <a:t>Released new integrations and solutions through partnerships</a:t>
          </a:r>
        </a:p>
      </dsp:txBody>
      <dsp:txXfrm>
        <a:off x="3577577" y="1145944"/>
        <a:ext cx="2023296" cy="915310"/>
      </dsp:txXfrm>
    </dsp:sp>
    <dsp:sp modelId="{76A9E6A5-9FB9-4C42-AD84-FC25CBDF4747}">
      <dsp:nvSpPr>
        <dsp:cNvPr id="0" name=""/>
        <dsp:cNvSpPr/>
      </dsp:nvSpPr>
      <dsp:spPr>
        <a:xfrm>
          <a:off x="0" y="2290082"/>
          <a:ext cx="5600874" cy="915310"/>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043834AB-7721-44A0-BDC9-BA65943D8ECE}">
      <dsp:nvSpPr>
        <dsp:cNvPr id="0" name=""/>
        <dsp:cNvSpPr/>
      </dsp:nvSpPr>
      <dsp:spPr>
        <a:xfrm>
          <a:off x="276881" y="2496027"/>
          <a:ext cx="503420" cy="503420"/>
        </a:xfrm>
        <a:prstGeom prst="rect">
          <a:avLst/>
        </a:prstGeom>
        <a:blipFill>
          <a:blip xmlns:r="http://schemas.openxmlformats.org/officeDocument/2006/relationships">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5B5B0B-5CD2-45E9-A78C-D453CDCB1470}">
      <dsp:nvSpPr>
        <dsp:cNvPr id="0" name=""/>
        <dsp:cNvSpPr/>
      </dsp:nvSpPr>
      <dsp:spPr>
        <a:xfrm>
          <a:off x="1057183" y="2290082"/>
          <a:ext cx="252039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89000">
            <a:lnSpc>
              <a:spcPct val="90000"/>
            </a:lnSpc>
            <a:spcBef>
              <a:spcPct val="0"/>
            </a:spcBef>
            <a:spcAft>
              <a:spcPct val="35000"/>
            </a:spcAft>
            <a:buNone/>
          </a:pPr>
          <a:r>
            <a:rPr lang="en-US" sz="2000" kern="1200"/>
            <a:t>Contributions to Development</a:t>
          </a:r>
        </a:p>
      </dsp:txBody>
      <dsp:txXfrm>
        <a:off x="1057183" y="2290082"/>
        <a:ext cx="2520393" cy="915310"/>
      </dsp:txXfrm>
    </dsp:sp>
    <dsp:sp modelId="{09C74DC0-E9D3-4395-B6FB-EE5AB5F5B803}">
      <dsp:nvSpPr>
        <dsp:cNvPr id="0" name=""/>
        <dsp:cNvSpPr/>
      </dsp:nvSpPr>
      <dsp:spPr>
        <a:xfrm>
          <a:off x="3577577" y="2290082"/>
          <a:ext cx="20232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533400">
            <a:lnSpc>
              <a:spcPct val="90000"/>
            </a:lnSpc>
            <a:spcBef>
              <a:spcPct val="0"/>
            </a:spcBef>
            <a:spcAft>
              <a:spcPct val="35000"/>
            </a:spcAft>
            <a:buNone/>
          </a:pPr>
          <a:r>
            <a:rPr lang="en-US" sz="1200" kern="1200"/>
            <a:t>Code, documentation, and feature enhancements</a:t>
          </a:r>
        </a:p>
      </dsp:txBody>
      <dsp:txXfrm>
        <a:off x="3577577" y="2290082"/>
        <a:ext cx="2023296" cy="915310"/>
      </dsp:txXfrm>
    </dsp:sp>
    <dsp:sp modelId="{9F134BDA-445B-4E41-8D62-6F999D29F467}">
      <dsp:nvSpPr>
        <dsp:cNvPr id="0" name=""/>
        <dsp:cNvSpPr/>
      </dsp:nvSpPr>
      <dsp:spPr>
        <a:xfrm>
          <a:off x="0" y="3434221"/>
          <a:ext cx="5600874" cy="915310"/>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9666F441-5208-4D21-B4C5-8E8F1455A9E8}">
      <dsp:nvSpPr>
        <dsp:cNvPr id="0" name=""/>
        <dsp:cNvSpPr/>
      </dsp:nvSpPr>
      <dsp:spPr>
        <a:xfrm>
          <a:off x="276881" y="3640166"/>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B2C898-70D8-4CF2-97B9-2A54B975870F}">
      <dsp:nvSpPr>
        <dsp:cNvPr id="0" name=""/>
        <dsp:cNvSpPr/>
      </dsp:nvSpPr>
      <dsp:spPr>
        <a:xfrm>
          <a:off x="1057183" y="3434221"/>
          <a:ext cx="252039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89000">
            <a:lnSpc>
              <a:spcPct val="90000"/>
            </a:lnSpc>
            <a:spcBef>
              <a:spcPct val="0"/>
            </a:spcBef>
            <a:spcAft>
              <a:spcPct val="35000"/>
            </a:spcAft>
            <a:buNone/>
          </a:pPr>
          <a:r>
            <a:rPr lang="en-US" sz="2000" kern="1200"/>
            <a:t>Joint Marketing Initiatives</a:t>
          </a:r>
        </a:p>
      </dsp:txBody>
      <dsp:txXfrm>
        <a:off x="1057183" y="3434221"/>
        <a:ext cx="2520393" cy="915310"/>
      </dsp:txXfrm>
    </dsp:sp>
    <dsp:sp modelId="{B1B09461-7003-4E85-AC36-48ED87C4F74D}">
      <dsp:nvSpPr>
        <dsp:cNvPr id="0" name=""/>
        <dsp:cNvSpPr/>
      </dsp:nvSpPr>
      <dsp:spPr>
        <a:xfrm>
          <a:off x="3577577" y="3434221"/>
          <a:ext cx="20232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533400">
            <a:lnSpc>
              <a:spcPct val="90000"/>
            </a:lnSpc>
            <a:spcBef>
              <a:spcPct val="0"/>
            </a:spcBef>
            <a:spcAft>
              <a:spcPct val="35000"/>
            </a:spcAft>
            <a:buNone/>
          </a:pPr>
          <a:r>
            <a:rPr lang="en-US" sz="1200" kern="1200"/>
            <a:t>Executed collaborative marketing strategies and events</a:t>
          </a:r>
        </a:p>
      </dsp:txBody>
      <dsp:txXfrm>
        <a:off x="3577577" y="3434221"/>
        <a:ext cx="202329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9DAAB-80C1-4593-AA5B-3C3022D7FF1D}">
      <dsp:nvSpPr>
        <dsp:cNvPr id="0" name=""/>
        <dsp:cNvSpPr/>
      </dsp:nvSpPr>
      <dsp:spPr>
        <a:xfrm>
          <a:off x="671966" y="1149687"/>
          <a:ext cx="635660" cy="6356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36C299-9434-4318-A4C1-FE57E6330C27}">
      <dsp:nvSpPr>
        <dsp:cNvPr id="0" name=""/>
        <dsp:cNvSpPr/>
      </dsp:nvSpPr>
      <dsp:spPr>
        <a:xfrm>
          <a:off x="881" y="1866243"/>
          <a:ext cx="1977829" cy="39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Commercialization and Offering</a:t>
          </a:r>
        </a:p>
      </dsp:txBody>
      <dsp:txXfrm>
        <a:off x="881" y="1866243"/>
        <a:ext cx="1977829" cy="391612"/>
      </dsp:txXfrm>
    </dsp:sp>
    <dsp:sp modelId="{0ADC0B18-E8E8-4759-AA05-53B023B893A8}">
      <dsp:nvSpPr>
        <dsp:cNvPr id="0" name=""/>
        <dsp:cNvSpPr/>
      </dsp:nvSpPr>
      <dsp:spPr>
        <a:xfrm>
          <a:off x="81710" y="2295482"/>
          <a:ext cx="1816171" cy="73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Drive utilization and sales assets around the platform</a:t>
          </a:r>
        </a:p>
      </dsp:txBody>
      <dsp:txXfrm>
        <a:off x="81710" y="2295482"/>
        <a:ext cx="1816171" cy="735512"/>
      </dsp:txXfrm>
    </dsp:sp>
    <dsp:sp modelId="{43081B7D-150D-4160-9623-5C0C96847C2F}">
      <dsp:nvSpPr>
        <dsp:cNvPr id="0" name=""/>
        <dsp:cNvSpPr/>
      </dsp:nvSpPr>
      <dsp:spPr>
        <a:xfrm>
          <a:off x="2886796" y="1149687"/>
          <a:ext cx="635660" cy="6356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F6F99E-B352-4D82-AE6E-CBA1CD9FD82F}">
      <dsp:nvSpPr>
        <dsp:cNvPr id="0" name=""/>
        <dsp:cNvSpPr/>
      </dsp:nvSpPr>
      <dsp:spPr>
        <a:xfrm>
          <a:off x="2296540" y="1866243"/>
          <a:ext cx="1816171" cy="39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Code Contribution</a:t>
          </a:r>
        </a:p>
      </dsp:txBody>
      <dsp:txXfrm>
        <a:off x="2296540" y="1866243"/>
        <a:ext cx="1816171" cy="391612"/>
      </dsp:txXfrm>
    </dsp:sp>
    <dsp:sp modelId="{4B514E3A-C2DE-4C48-83A4-A4677A04AFB1}">
      <dsp:nvSpPr>
        <dsp:cNvPr id="0" name=""/>
        <dsp:cNvSpPr/>
      </dsp:nvSpPr>
      <dsp:spPr>
        <a:xfrm>
          <a:off x="2296540" y="2295482"/>
          <a:ext cx="1816171" cy="73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Partners that contribute code to the open-source solution</a:t>
          </a:r>
        </a:p>
      </dsp:txBody>
      <dsp:txXfrm>
        <a:off x="2296540" y="2295482"/>
        <a:ext cx="1816171" cy="735512"/>
      </dsp:txXfrm>
    </dsp:sp>
    <dsp:sp modelId="{8494BE84-9E78-4330-90EB-EDA9B5C81161}">
      <dsp:nvSpPr>
        <dsp:cNvPr id="0" name=""/>
        <dsp:cNvSpPr/>
      </dsp:nvSpPr>
      <dsp:spPr>
        <a:xfrm>
          <a:off x="5020798" y="1149687"/>
          <a:ext cx="635660" cy="6356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EE1E77-3490-4EA5-B417-0B9F0947B32A}">
      <dsp:nvSpPr>
        <dsp:cNvPr id="0" name=""/>
        <dsp:cNvSpPr/>
      </dsp:nvSpPr>
      <dsp:spPr>
        <a:xfrm>
          <a:off x="4430542" y="1866243"/>
          <a:ext cx="1816171" cy="39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Technical Support</a:t>
          </a:r>
        </a:p>
      </dsp:txBody>
      <dsp:txXfrm>
        <a:off x="4430542" y="1866243"/>
        <a:ext cx="1816171" cy="391612"/>
      </dsp:txXfrm>
    </dsp:sp>
    <dsp:sp modelId="{20B443D3-E19B-4630-A047-7040A8FDBFB5}">
      <dsp:nvSpPr>
        <dsp:cNvPr id="0" name=""/>
        <dsp:cNvSpPr/>
      </dsp:nvSpPr>
      <dsp:spPr>
        <a:xfrm>
          <a:off x="4430542" y="2295482"/>
          <a:ext cx="1816171" cy="73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Provide technical support for the platform</a:t>
          </a:r>
        </a:p>
      </dsp:txBody>
      <dsp:txXfrm>
        <a:off x="4430542" y="2295482"/>
        <a:ext cx="1816171" cy="735512"/>
      </dsp:txXfrm>
    </dsp:sp>
    <dsp:sp modelId="{B3A8BE5A-C807-4127-AB32-4EF82BEA948C}">
      <dsp:nvSpPr>
        <dsp:cNvPr id="0" name=""/>
        <dsp:cNvSpPr/>
      </dsp:nvSpPr>
      <dsp:spPr>
        <a:xfrm>
          <a:off x="7154800" y="1149687"/>
          <a:ext cx="635660" cy="6356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3B9F9-73EC-4A88-8DE0-93DC5B74786D}">
      <dsp:nvSpPr>
        <dsp:cNvPr id="0" name=""/>
        <dsp:cNvSpPr/>
      </dsp:nvSpPr>
      <dsp:spPr>
        <a:xfrm>
          <a:off x="6564544" y="1866243"/>
          <a:ext cx="1816171" cy="39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Consulting Services</a:t>
          </a:r>
        </a:p>
      </dsp:txBody>
      <dsp:txXfrm>
        <a:off x="6564544" y="1866243"/>
        <a:ext cx="1816171" cy="391612"/>
      </dsp:txXfrm>
    </dsp:sp>
    <dsp:sp modelId="{8B883155-58E0-4F99-B908-759A84515CF7}">
      <dsp:nvSpPr>
        <dsp:cNvPr id="0" name=""/>
        <dsp:cNvSpPr/>
      </dsp:nvSpPr>
      <dsp:spPr>
        <a:xfrm>
          <a:off x="6564544" y="2295482"/>
          <a:ext cx="1816171" cy="73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Offer consulting services related to the open-source solution</a:t>
          </a:r>
        </a:p>
      </dsp:txBody>
      <dsp:txXfrm>
        <a:off x="6564544" y="2295482"/>
        <a:ext cx="1816171" cy="735512"/>
      </dsp:txXfrm>
    </dsp:sp>
    <dsp:sp modelId="{3DA387AA-495D-464B-9E18-56B5EDD45506}">
      <dsp:nvSpPr>
        <dsp:cNvPr id="0" name=""/>
        <dsp:cNvSpPr/>
      </dsp:nvSpPr>
      <dsp:spPr>
        <a:xfrm>
          <a:off x="9288802" y="1149687"/>
          <a:ext cx="635660" cy="6356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81407C-6C5D-412B-BDE4-7CA4562F908A}">
      <dsp:nvSpPr>
        <dsp:cNvPr id="0" name=""/>
        <dsp:cNvSpPr/>
      </dsp:nvSpPr>
      <dsp:spPr>
        <a:xfrm>
          <a:off x="8698546" y="1866243"/>
          <a:ext cx="1816171" cy="39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Integration</a:t>
          </a:r>
        </a:p>
      </dsp:txBody>
      <dsp:txXfrm>
        <a:off x="8698546" y="1866243"/>
        <a:ext cx="1816171" cy="391612"/>
      </dsp:txXfrm>
    </dsp:sp>
    <dsp:sp modelId="{4E99DB06-7F70-4D7E-B543-BFF819D15CDF}">
      <dsp:nvSpPr>
        <dsp:cNvPr id="0" name=""/>
        <dsp:cNvSpPr/>
      </dsp:nvSpPr>
      <dsp:spPr>
        <a:xfrm>
          <a:off x="8698546" y="2295482"/>
          <a:ext cx="1816171" cy="73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Integrate the open-source solution into their own offerings</a:t>
          </a:r>
        </a:p>
      </dsp:txBody>
      <dsp:txXfrm>
        <a:off x="8698546" y="2295482"/>
        <a:ext cx="1816171" cy="735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777F4-CFAA-134E-B5D7-5693B3EA5AD9}">
      <dsp:nvSpPr>
        <dsp:cNvPr id="0" name=""/>
        <dsp:cNvSpPr/>
      </dsp:nvSpPr>
      <dsp:spPr>
        <a:xfrm>
          <a:off x="0" y="344228"/>
          <a:ext cx="10515600" cy="2409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Technology vendors</a:t>
          </a:r>
        </a:p>
        <a:p>
          <a:pPr marL="171450" lvl="1" indent="-171450" algn="l" defTabSz="755650">
            <a:lnSpc>
              <a:spcPct val="90000"/>
            </a:lnSpc>
            <a:spcBef>
              <a:spcPct val="0"/>
            </a:spcBef>
            <a:spcAft>
              <a:spcPct val="15000"/>
            </a:spcAft>
            <a:buChar char="•"/>
          </a:pPr>
          <a:r>
            <a:rPr lang="en-US" sz="1700" kern="1200" dirty="0"/>
            <a:t>System integrators</a:t>
          </a:r>
        </a:p>
        <a:p>
          <a:pPr marL="171450" lvl="1" indent="-171450" algn="l" defTabSz="755650">
            <a:lnSpc>
              <a:spcPct val="90000"/>
            </a:lnSpc>
            <a:spcBef>
              <a:spcPct val="0"/>
            </a:spcBef>
            <a:spcAft>
              <a:spcPct val="15000"/>
            </a:spcAft>
            <a:buChar char="•"/>
          </a:pPr>
          <a:r>
            <a:rPr lang="en-US" sz="1700" b="1" kern="1200" dirty="0"/>
            <a:t>Consulting firms</a:t>
          </a:r>
        </a:p>
        <a:p>
          <a:pPr marL="171450" lvl="1" indent="-171450" algn="l" defTabSz="755650">
            <a:lnSpc>
              <a:spcPct val="90000"/>
            </a:lnSpc>
            <a:spcBef>
              <a:spcPct val="0"/>
            </a:spcBef>
            <a:spcAft>
              <a:spcPct val="15000"/>
            </a:spcAft>
            <a:buChar char="•"/>
          </a:pPr>
          <a:r>
            <a:rPr lang="en-US" sz="1700" kern="1200" dirty="0"/>
            <a:t>Cloud providers</a:t>
          </a:r>
        </a:p>
        <a:p>
          <a:pPr marL="171450" lvl="1" indent="-171450" algn="l" defTabSz="755650">
            <a:lnSpc>
              <a:spcPct val="90000"/>
            </a:lnSpc>
            <a:spcBef>
              <a:spcPct val="0"/>
            </a:spcBef>
            <a:spcAft>
              <a:spcPct val="15000"/>
            </a:spcAft>
            <a:buChar char="•"/>
          </a:pPr>
          <a:r>
            <a:rPr lang="en-US" sz="1700" kern="1200" dirty="0"/>
            <a:t>NGOs</a:t>
          </a:r>
        </a:p>
        <a:p>
          <a:pPr marL="171450" lvl="1" indent="-171450" algn="l" defTabSz="755650">
            <a:lnSpc>
              <a:spcPct val="90000"/>
            </a:lnSpc>
            <a:spcBef>
              <a:spcPct val="0"/>
            </a:spcBef>
            <a:spcAft>
              <a:spcPct val="15000"/>
            </a:spcAft>
            <a:buChar char="•"/>
          </a:pPr>
          <a:r>
            <a:rPr lang="en-US" sz="1700" kern="1200"/>
            <a:t>Non-profits</a:t>
          </a:r>
        </a:p>
        <a:p>
          <a:pPr marL="171450" lvl="1" indent="-171450" algn="l" defTabSz="755650">
            <a:lnSpc>
              <a:spcPct val="90000"/>
            </a:lnSpc>
            <a:spcBef>
              <a:spcPct val="0"/>
            </a:spcBef>
            <a:spcAft>
              <a:spcPct val="15000"/>
            </a:spcAft>
            <a:buChar char="•"/>
          </a:pPr>
          <a:r>
            <a:rPr lang="en-US" sz="1700" kern="1200"/>
            <a:t>Funders/Donators</a:t>
          </a:r>
        </a:p>
      </dsp:txBody>
      <dsp:txXfrm>
        <a:off x="0" y="344228"/>
        <a:ext cx="10515600" cy="2409750"/>
      </dsp:txXfrm>
    </dsp:sp>
    <dsp:sp modelId="{CF4FE3F8-5203-4541-829B-502D1FBFA154}">
      <dsp:nvSpPr>
        <dsp:cNvPr id="0" name=""/>
        <dsp:cNvSpPr/>
      </dsp:nvSpPr>
      <dsp:spPr>
        <a:xfrm>
          <a:off x="525780" y="93308"/>
          <a:ext cx="7360920"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a:t>Diverse Stakeholders </a:t>
          </a:r>
        </a:p>
      </dsp:txBody>
      <dsp:txXfrm>
        <a:off x="550278" y="117806"/>
        <a:ext cx="7311924" cy="452844"/>
      </dsp:txXfrm>
    </dsp:sp>
    <dsp:sp modelId="{F4A552ED-1889-DB48-B3D5-6F03F01AA105}">
      <dsp:nvSpPr>
        <dsp:cNvPr id="0" name=""/>
        <dsp:cNvSpPr/>
      </dsp:nvSpPr>
      <dsp:spPr>
        <a:xfrm>
          <a:off x="0" y="3096698"/>
          <a:ext cx="10515600" cy="9906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Joint innovation</a:t>
          </a:r>
        </a:p>
        <a:p>
          <a:pPr marL="171450" lvl="1" indent="-171450" algn="l" defTabSz="755650">
            <a:lnSpc>
              <a:spcPct val="90000"/>
            </a:lnSpc>
            <a:spcBef>
              <a:spcPct val="0"/>
            </a:spcBef>
            <a:spcAft>
              <a:spcPct val="15000"/>
            </a:spcAft>
            <a:buChar char="•"/>
          </a:pPr>
          <a:r>
            <a:rPr lang="en-US" sz="1700" kern="1200"/>
            <a:t>Ecosystem building</a:t>
          </a:r>
        </a:p>
      </dsp:txBody>
      <dsp:txXfrm>
        <a:off x="0" y="3096698"/>
        <a:ext cx="10515600" cy="990675"/>
      </dsp:txXfrm>
    </dsp:sp>
    <dsp:sp modelId="{41AAFACE-221A-8249-B4DD-02A2A92F650A}">
      <dsp:nvSpPr>
        <dsp:cNvPr id="0" name=""/>
        <dsp:cNvSpPr/>
      </dsp:nvSpPr>
      <dsp:spPr>
        <a:xfrm>
          <a:off x="525780" y="2845778"/>
          <a:ext cx="7360920"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a:t>Focus on Strategic Collaboration</a:t>
          </a:r>
        </a:p>
      </dsp:txBody>
      <dsp:txXfrm>
        <a:off x="550278" y="2870276"/>
        <a:ext cx="7311924"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241B8-6D62-0045-96A3-7367AD07D398}">
      <dsp:nvSpPr>
        <dsp:cNvPr id="0" name=""/>
        <dsp:cNvSpPr/>
      </dsp:nvSpPr>
      <dsp:spPr>
        <a:xfrm>
          <a:off x="0" y="393847"/>
          <a:ext cx="5387958" cy="623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8165" tIns="229108" rIns="418165"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t>Assist customers in implementing open-source software within IT infrastructure</a:t>
          </a:r>
        </a:p>
      </dsp:txBody>
      <dsp:txXfrm>
        <a:off x="0" y="393847"/>
        <a:ext cx="5387958" cy="623700"/>
      </dsp:txXfrm>
    </dsp:sp>
    <dsp:sp modelId="{99CBFEBF-FFF9-7E46-9D72-D9FE4FDD700F}">
      <dsp:nvSpPr>
        <dsp:cNvPr id="0" name=""/>
        <dsp:cNvSpPr/>
      </dsp:nvSpPr>
      <dsp:spPr>
        <a:xfrm>
          <a:off x="269397" y="231487"/>
          <a:ext cx="3771570" cy="32472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56" tIns="0" rIns="142556" bIns="0" numCol="1" spcCol="1270" anchor="ctr" anchorCtr="0">
          <a:noAutofit/>
        </a:bodyPr>
        <a:lstStyle/>
        <a:p>
          <a:pPr marL="0" lvl="0" indent="0" algn="l" defTabSz="488950">
            <a:lnSpc>
              <a:spcPct val="90000"/>
            </a:lnSpc>
            <a:spcBef>
              <a:spcPct val="0"/>
            </a:spcBef>
            <a:spcAft>
              <a:spcPct val="35000"/>
            </a:spcAft>
            <a:buNone/>
          </a:pPr>
          <a:r>
            <a:rPr lang="en-US" sz="1100" kern="1200"/>
            <a:t>System Integrators (SIs)</a:t>
          </a:r>
        </a:p>
      </dsp:txBody>
      <dsp:txXfrm>
        <a:off x="285249" y="247339"/>
        <a:ext cx="3739866" cy="293016"/>
      </dsp:txXfrm>
    </dsp:sp>
    <dsp:sp modelId="{8F0A6394-1123-FC41-9D8A-924B311CA4AC}">
      <dsp:nvSpPr>
        <dsp:cNvPr id="0" name=""/>
        <dsp:cNvSpPr/>
      </dsp:nvSpPr>
      <dsp:spPr>
        <a:xfrm>
          <a:off x="0" y="1239307"/>
          <a:ext cx="5387958" cy="4677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8165" tIns="229108" rIns="418165"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Offer expert advice, technical support, or training services</a:t>
          </a:r>
        </a:p>
      </dsp:txBody>
      <dsp:txXfrm>
        <a:off x="0" y="1239307"/>
        <a:ext cx="5387958" cy="467775"/>
      </dsp:txXfrm>
    </dsp:sp>
    <dsp:sp modelId="{6E909969-0E27-3E4B-BE2C-8B653F48522B}">
      <dsp:nvSpPr>
        <dsp:cNvPr id="0" name=""/>
        <dsp:cNvSpPr/>
      </dsp:nvSpPr>
      <dsp:spPr>
        <a:xfrm>
          <a:off x="269397" y="1076947"/>
          <a:ext cx="3771570" cy="32472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56" tIns="0" rIns="142556" bIns="0" numCol="1" spcCol="1270" anchor="ctr" anchorCtr="0">
          <a:noAutofit/>
        </a:bodyPr>
        <a:lstStyle/>
        <a:p>
          <a:pPr marL="0" lvl="0" indent="0" algn="l" defTabSz="488950">
            <a:lnSpc>
              <a:spcPct val="90000"/>
            </a:lnSpc>
            <a:spcBef>
              <a:spcPct val="0"/>
            </a:spcBef>
            <a:spcAft>
              <a:spcPct val="35000"/>
            </a:spcAft>
            <a:buNone/>
          </a:pPr>
          <a:r>
            <a:rPr lang="en-US" sz="1100" kern="1200"/>
            <a:t>Consulting &amp; Training Partners</a:t>
          </a:r>
        </a:p>
      </dsp:txBody>
      <dsp:txXfrm>
        <a:off x="285249" y="1092799"/>
        <a:ext cx="3739866" cy="293016"/>
      </dsp:txXfrm>
    </dsp:sp>
    <dsp:sp modelId="{C91044CF-A537-BC48-82E5-70B377D04B64}">
      <dsp:nvSpPr>
        <dsp:cNvPr id="0" name=""/>
        <dsp:cNvSpPr/>
      </dsp:nvSpPr>
      <dsp:spPr>
        <a:xfrm>
          <a:off x="0" y="1928842"/>
          <a:ext cx="5387958" cy="623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8165" tIns="229108" rIns="418165"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Integrate their tools or technologies with the open-source product</a:t>
          </a:r>
        </a:p>
      </dsp:txBody>
      <dsp:txXfrm>
        <a:off x="0" y="1928842"/>
        <a:ext cx="5387958" cy="623700"/>
      </dsp:txXfrm>
    </dsp:sp>
    <dsp:sp modelId="{B1EEAC38-808E-8B4B-AF5E-095ED470552D}">
      <dsp:nvSpPr>
        <dsp:cNvPr id="0" name=""/>
        <dsp:cNvSpPr/>
      </dsp:nvSpPr>
      <dsp:spPr>
        <a:xfrm>
          <a:off x="269397" y="1766482"/>
          <a:ext cx="3771570" cy="32472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56" tIns="0" rIns="142556" bIns="0" numCol="1" spcCol="1270" anchor="ctr" anchorCtr="0">
          <a:noAutofit/>
        </a:bodyPr>
        <a:lstStyle/>
        <a:p>
          <a:pPr marL="0" lvl="0" indent="0" algn="l" defTabSz="488950">
            <a:lnSpc>
              <a:spcPct val="90000"/>
            </a:lnSpc>
            <a:spcBef>
              <a:spcPct val="0"/>
            </a:spcBef>
            <a:spcAft>
              <a:spcPct val="35000"/>
            </a:spcAft>
            <a:buNone/>
          </a:pPr>
          <a:r>
            <a:rPr lang="en-US" sz="1100" kern="1200" dirty="0"/>
            <a:t>Technology Partners</a:t>
          </a:r>
        </a:p>
      </dsp:txBody>
      <dsp:txXfrm>
        <a:off x="285249" y="1782334"/>
        <a:ext cx="3739866" cy="293016"/>
      </dsp:txXfrm>
    </dsp:sp>
    <dsp:sp modelId="{B4469E67-57B5-284A-9144-96765FAE242F}">
      <dsp:nvSpPr>
        <dsp:cNvPr id="0" name=""/>
        <dsp:cNvSpPr/>
      </dsp:nvSpPr>
      <dsp:spPr>
        <a:xfrm>
          <a:off x="0" y="2774302"/>
          <a:ext cx="5387958" cy="623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8165" tIns="229108" rIns="418165"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Sell proprietary business rules, enterprise versions, support, or consulting services</a:t>
          </a:r>
        </a:p>
      </dsp:txBody>
      <dsp:txXfrm>
        <a:off x="0" y="2774302"/>
        <a:ext cx="5387958" cy="623700"/>
      </dsp:txXfrm>
    </dsp:sp>
    <dsp:sp modelId="{4335CC5F-A215-604B-B43D-7138D6FA170D}">
      <dsp:nvSpPr>
        <dsp:cNvPr id="0" name=""/>
        <dsp:cNvSpPr/>
      </dsp:nvSpPr>
      <dsp:spPr>
        <a:xfrm>
          <a:off x="269397" y="2611942"/>
          <a:ext cx="3771570" cy="32472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56" tIns="0" rIns="142556" bIns="0" numCol="1" spcCol="1270" anchor="ctr" anchorCtr="0">
          <a:noAutofit/>
        </a:bodyPr>
        <a:lstStyle/>
        <a:p>
          <a:pPr marL="0" lvl="0" indent="0" algn="l" defTabSz="488950">
            <a:lnSpc>
              <a:spcPct val="90000"/>
            </a:lnSpc>
            <a:spcBef>
              <a:spcPct val="0"/>
            </a:spcBef>
            <a:spcAft>
              <a:spcPct val="35000"/>
            </a:spcAft>
            <a:buNone/>
          </a:pPr>
          <a:r>
            <a:rPr lang="en-US" sz="1100" kern="1200" dirty="0"/>
            <a:t>Independent Software Vendors (ISV)</a:t>
          </a:r>
        </a:p>
      </dsp:txBody>
      <dsp:txXfrm>
        <a:off x="285249" y="2627794"/>
        <a:ext cx="3739866" cy="293016"/>
      </dsp:txXfrm>
    </dsp:sp>
    <dsp:sp modelId="{C867228B-BDB1-B74E-9542-8D13E3025534}">
      <dsp:nvSpPr>
        <dsp:cNvPr id="0" name=""/>
        <dsp:cNvSpPr/>
      </dsp:nvSpPr>
      <dsp:spPr>
        <a:xfrm>
          <a:off x="0" y="3619762"/>
          <a:ext cx="5387958" cy="7969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8165" tIns="229108" rIns="418165"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Contribute to development, documentation, or promotion of the open-source project</a:t>
          </a:r>
        </a:p>
        <a:p>
          <a:pPr marL="57150" lvl="1" indent="-57150" algn="l" defTabSz="488950">
            <a:lnSpc>
              <a:spcPct val="90000"/>
            </a:lnSpc>
            <a:spcBef>
              <a:spcPct val="0"/>
            </a:spcBef>
            <a:spcAft>
              <a:spcPct val="15000"/>
            </a:spcAft>
            <a:buChar char="•"/>
          </a:pPr>
          <a:r>
            <a:rPr lang="en-US" sz="1100" kern="1200"/>
            <a:t>Focus on Fraud prevention framework</a:t>
          </a:r>
        </a:p>
      </dsp:txBody>
      <dsp:txXfrm>
        <a:off x="0" y="3619762"/>
        <a:ext cx="5387958" cy="796950"/>
      </dsp:txXfrm>
    </dsp:sp>
    <dsp:sp modelId="{3848BBB0-0FD9-8544-928D-8C983406B676}">
      <dsp:nvSpPr>
        <dsp:cNvPr id="0" name=""/>
        <dsp:cNvSpPr/>
      </dsp:nvSpPr>
      <dsp:spPr>
        <a:xfrm>
          <a:off x="269397" y="3457402"/>
          <a:ext cx="3771570" cy="32472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56" tIns="0" rIns="142556" bIns="0" numCol="1" spcCol="1270" anchor="ctr" anchorCtr="0">
          <a:noAutofit/>
        </a:bodyPr>
        <a:lstStyle/>
        <a:p>
          <a:pPr marL="0" lvl="0" indent="0" algn="l" defTabSz="488950">
            <a:lnSpc>
              <a:spcPct val="90000"/>
            </a:lnSpc>
            <a:spcBef>
              <a:spcPct val="0"/>
            </a:spcBef>
            <a:spcAft>
              <a:spcPct val="35000"/>
            </a:spcAft>
            <a:buNone/>
          </a:pPr>
          <a:r>
            <a:rPr lang="en-US" sz="1100" kern="1200" dirty="0"/>
            <a:t>Community Partners</a:t>
          </a:r>
        </a:p>
      </dsp:txBody>
      <dsp:txXfrm>
        <a:off x="285249" y="3473254"/>
        <a:ext cx="3739866" cy="293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B7235-268B-4C11-91D3-FB7A6ED408F9}">
      <dsp:nvSpPr>
        <dsp:cNvPr id="0" name=""/>
        <dsp:cNvSpPr/>
      </dsp:nvSpPr>
      <dsp:spPr>
        <a:xfrm rot="5400000">
          <a:off x="6816183" y="-2945049"/>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t>Formal agreement to establish partnership</a:t>
          </a:r>
        </a:p>
      </dsp:txBody>
      <dsp:txXfrm rot="-5400000">
        <a:off x="3785615" y="118169"/>
        <a:ext cx="6697334" cy="603548"/>
      </dsp:txXfrm>
    </dsp:sp>
    <dsp:sp modelId="{C12932F5-ED95-4A71-AF1C-9045D527C257}">
      <dsp:nvSpPr>
        <dsp:cNvPr id="0" name=""/>
        <dsp:cNvSpPr/>
      </dsp:nvSpPr>
      <dsp:spPr>
        <a:xfrm>
          <a:off x="0" y="1912"/>
          <a:ext cx="3785616" cy="83606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defRPr b="1"/>
          </a:pPr>
          <a:r>
            <a:rPr lang="en-US" sz="2300" kern="1200" dirty="0"/>
            <a:t>Signed Strategic Partner Agreement</a:t>
          </a:r>
        </a:p>
      </dsp:txBody>
      <dsp:txXfrm>
        <a:off x="40813" y="42725"/>
        <a:ext cx="3703990" cy="754434"/>
      </dsp:txXfrm>
    </dsp:sp>
    <dsp:sp modelId="{DA7A71F4-583D-4342-A11B-A97EFD70E94D}">
      <dsp:nvSpPr>
        <dsp:cNvPr id="0" name=""/>
        <dsp:cNvSpPr/>
      </dsp:nvSpPr>
      <dsp:spPr>
        <a:xfrm rot="5400000">
          <a:off x="6816183" y="-2067186"/>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Certification process to demonstrate expertise</a:t>
          </a:r>
        </a:p>
      </dsp:txBody>
      <dsp:txXfrm rot="-5400000">
        <a:off x="3785615" y="996032"/>
        <a:ext cx="6697334" cy="603548"/>
      </dsp:txXfrm>
    </dsp:sp>
    <dsp:sp modelId="{F3C7680A-E288-4B0F-B30B-332E5BE09859}">
      <dsp:nvSpPr>
        <dsp:cNvPr id="0" name=""/>
        <dsp:cNvSpPr/>
      </dsp:nvSpPr>
      <dsp:spPr>
        <a:xfrm>
          <a:off x="0" y="879775"/>
          <a:ext cx="3785616" cy="83606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defRPr b="1"/>
          </a:pPr>
          <a:r>
            <a:rPr lang="en-US" sz="2300" kern="1200" dirty="0"/>
            <a:t>Expertise in </a:t>
          </a:r>
          <a:r>
            <a:rPr lang="en-US" sz="2300" kern="1200" dirty="0" err="1"/>
            <a:t>Tazama</a:t>
          </a:r>
          <a:r>
            <a:rPr lang="en-US" sz="2300" kern="1200" dirty="0"/>
            <a:t> Solutions</a:t>
          </a:r>
        </a:p>
      </dsp:txBody>
      <dsp:txXfrm>
        <a:off x="40813" y="920588"/>
        <a:ext cx="3703990" cy="754434"/>
      </dsp:txXfrm>
    </dsp:sp>
    <dsp:sp modelId="{950D8B62-4676-4840-AD84-EC038E6DE609}">
      <dsp:nvSpPr>
        <dsp:cNvPr id="0" name=""/>
        <dsp:cNvSpPr/>
      </dsp:nvSpPr>
      <dsp:spPr>
        <a:xfrm rot="5400000">
          <a:off x="6816183" y="-1189323"/>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t>Involvement in go-to-market initiatives and events</a:t>
          </a:r>
        </a:p>
      </dsp:txBody>
      <dsp:txXfrm rot="-5400000">
        <a:off x="3785615" y="1873895"/>
        <a:ext cx="6697334" cy="603548"/>
      </dsp:txXfrm>
    </dsp:sp>
    <dsp:sp modelId="{08A9495F-64A9-4C2A-A367-587CAA42BB5C}">
      <dsp:nvSpPr>
        <dsp:cNvPr id="0" name=""/>
        <dsp:cNvSpPr/>
      </dsp:nvSpPr>
      <dsp:spPr>
        <a:xfrm>
          <a:off x="0" y="1757638"/>
          <a:ext cx="3785616" cy="83606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defRPr b="1"/>
          </a:pPr>
          <a:r>
            <a:rPr lang="en-US" sz="2300" kern="1200" dirty="0"/>
            <a:t>Participation in Joint Initiatives</a:t>
          </a:r>
        </a:p>
      </dsp:txBody>
      <dsp:txXfrm>
        <a:off x="40813" y="1798451"/>
        <a:ext cx="3703990" cy="754434"/>
      </dsp:txXfrm>
    </dsp:sp>
    <dsp:sp modelId="{4E60BF77-FAC0-4AFA-B899-1E061CF3DFED}">
      <dsp:nvSpPr>
        <dsp:cNvPr id="0" name=""/>
        <dsp:cNvSpPr/>
      </dsp:nvSpPr>
      <dsp:spPr>
        <a:xfrm rot="5400000">
          <a:off x="6816183" y="-311459"/>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Alignment with </a:t>
          </a:r>
          <a:r>
            <a:rPr lang="en-US" sz="1200" kern="1200" dirty="0" err="1"/>
            <a:t>Tazama’s</a:t>
          </a:r>
          <a:r>
            <a:rPr lang="en-US" sz="1200" kern="1200" dirty="0"/>
            <a:t> core mission based on expertise, geography, and/or domain specialty. </a:t>
          </a:r>
        </a:p>
      </dsp:txBody>
      <dsp:txXfrm rot="-5400000">
        <a:off x="3785615" y="2751759"/>
        <a:ext cx="6697334" cy="603548"/>
      </dsp:txXfrm>
    </dsp:sp>
    <dsp:sp modelId="{2CBEAA87-884D-4102-B03B-28BEC8748242}">
      <dsp:nvSpPr>
        <dsp:cNvPr id="0" name=""/>
        <dsp:cNvSpPr/>
      </dsp:nvSpPr>
      <dsp:spPr>
        <a:xfrm>
          <a:off x="0" y="2635502"/>
          <a:ext cx="3785616" cy="83606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defRPr b="1"/>
          </a:pPr>
          <a:r>
            <a:rPr lang="en-US" sz="2300" kern="1200" dirty="0"/>
            <a:t>Strategic Alignment</a:t>
          </a:r>
        </a:p>
      </dsp:txBody>
      <dsp:txXfrm>
        <a:off x="40813" y="2676315"/>
        <a:ext cx="3703990" cy="754434"/>
      </dsp:txXfrm>
    </dsp:sp>
    <dsp:sp modelId="{D2946E93-EFD2-4561-A855-1A70EB755215}">
      <dsp:nvSpPr>
        <dsp:cNvPr id="0" name=""/>
        <dsp:cNvSpPr/>
      </dsp:nvSpPr>
      <dsp:spPr>
        <a:xfrm rot="5400000">
          <a:off x="6816183" y="566403"/>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Development or go-to-market initiatives based on grants or directed funding</a:t>
          </a:r>
        </a:p>
        <a:p>
          <a:pPr marL="114300" lvl="1" indent="-114300" algn="l" defTabSz="533400">
            <a:lnSpc>
              <a:spcPct val="90000"/>
            </a:lnSpc>
            <a:spcBef>
              <a:spcPct val="0"/>
            </a:spcBef>
            <a:spcAft>
              <a:spcPct val="15000"/>
            </a:spcAft>
            <a:buChar char="•"/>
          </a:pPr>
          <a:r>
            <a:rPr lang="en-US" sz="1200" kern="1200" dirty="0"/>
            <a:t>Capacity to dedicate staff and deliver solutions							</a:t>
          </a:r>
        </a:p>
      </dsp:txBody>
      <dsp:txXfrm rot="-5400000">
        <a:off x="3785615" y="3629621"/>
        <a:ext cx="6697334" cy="603548"/>
      </dsp:txXfrm>
    </dsp:sp>
    <dsp:sp modelId="{77022739-3F46-420E-ADC1-D405C726D7D4}">
      <dsp:nvSpPr>
        <dsp:cNvPr id="0" name=""/>
        <dsp:cNvSpPr/>
      </dsp:nvSpPr>
      <dsp:spPr>
        <a:xfrm>
          <a:off x="0" y="3513365"/>
          <a:ext cx="3785616" cy="83606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defRPr b="1"/>
          </a:pPr>
          <a:r>
            <a:rPr lang="en-US" sz="2300" kern="1200"/>
            <a:t>Co-Investment in Initiatives</a:t>
          </a:r>
        </a:p>
      </dsp:txBody>
      <dsp:txXfrm>
        <a:off x="40813" y="3554178"/>
        <a:ext cx="3703990" cy="7544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02ED4-8F2D-1344-8010-BB1E86CCBAEA}">
      <dsp:nvSpPr>
        <dsp:cNvPr id="0" name=""/>
        <dsp:cNvSpPr/>
      </dsp:nvSpPr>
      <dsp:spPr>
        <a:xfrm>
          <a:off x="8930" y="247833"/>
          <a:ext cx="3534264" cy="1060279"/>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a:lnSpc>
              <a:spcPct val="90000"/>
            </a:lnSpc>
            <a:spcBef>
              <a:spcPct val="0"/>
            </a:spcBef>
            <a:spcAft>
              <a:spcPct val="35000"/>
            </a:spcAft>
            <a:buNone/>
            <a:defRPr b="1"/>
          </a:pPr>
          <a:r>
            <a:rPr lang="en-US" sz="2800" kern="1200"/>
            <a:t>Nurture</a:t>
          </a:r>
        </a:p>
      </dsp:txBody>
      <dsp:txXfrm>
        <a:off x="327014" y="247833"/>
        <a:ext cx="2898096" cy="1060279"/>
      </dsp:txXfrm>
    </dsp:sp>
    <dsp:sp modelId="{0E0E7DF3-33A3-654A-A1EE-966C79B89393}">
      <dsp:nvSpPr>
        <dsp:cNvPr id="0" name=""/>
        <dsp:cNvSpPr/>
      </dsp:nvSpPr>
      <dsp:spPr>
        <a:xfrm>
          <a:off x="8930" y="1308112"/>
          <a:ext cx="3216180" cy="26247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00100">
            <a:lnSpc>
              <a:spcPct val="90000"/>
            </a:lnSpc>
            <a:spcBef>
              <a:spcPct val="0"/>
            </a:spcBef>
            <a:spcAft>
              <a:spcPct val="35000"/>
            </a:spcAft>
            <a:buNone/>
          </a:pPr>
          <a:r>
            <a:rPr lang="en-US" sz="1800" kern="1200"/>
            <a:t>Foster Cross-Company Collaboration</a:t>
          </a:r>
        </a:p>
        <a:p>
          <a:pPr marL="114300" lvl="1" indent="-114300" algn="l" defTabSz="622300">
            <a:lnSpc>
              <a:spcPct val="90000"/>
            </a:lnSpc>
            <a:spcBef>
              <a:spcPct val="0"/>
            </a:spcBef>
            <a:spcAft>
              <a:spcPct val="15000"/>
            </a:spcAft>
            <a:buChar char="•"/>
          </a:pPr>
          <a:r>
            <a:rPr lang="en-US" sz="1400" kern="1200" dirty="0"/>
            <a:t>Create integrated solutions through collaboration</a:t>
          </a:r>
        </a:p>
        <a:p>
          <a:pPr marL="114300" lvl="1" indent="-114300" algn="l" defTabSz="622300">
            <a:lnSpc>
              <a:spcPct val="90000"/>
            </a:lnSpc>
            <a:spcBef>
              <a:spcPct val="0"/>
            </a:spcBef>
            <a:spcAft>
              <a:spcPct val="15000"/>
            </a:spcAft>
            <a:buChar char="•"/>
          </a:pPr>
          <a:r>
            <a:rPr lang="en-US" sz="1400" kern="1200" dirty="0"/>
            <a:t>Build awareness of </a:t>
          </a:r>
          <a:r>
            <a:rPr lang="en-US" sz="1400" kern="1200" dirty="0" err="1"/>
            <a:t>Tazama</a:t>
          </a:r>
          <a:r>
            <a:rPr lang="en-US" sz="1400" kern="1200" dirty="0"/>
            <a:t> offering</a:t>
          </a:r>
        </a:p>
        <a:p>
          <a:pPr marL="114300" lvl="1" indent="-114300" algn="l" defTabSz="622300">
            <a:lnSpc>
              <a:spcPct val="90000"/>
            </a:lnSpc>
            <a:spcBef>
              <a:spcPct val="0"/>
            </a:spcBef>
            <a:spcAft>
              <a:spcPct val="15000"/>
            </a:spcAft>
            <a:buChar char="•"/>
          </a:pPr>
          <a:r>
            <a:rPr lang="en-US" sz="1400" kern="1200" dirty="0"/>
            <a:t>Extend the reach of </a:t>
          </a:r>
          <a:r>
            <a:rPr lang="en-US" sz="1400" kern="1200" dirty="0" err="1"/>
            <a:t>Tazama</a:t>
          </a:r>
          <a:r>
            <a:rPr lang="en-US" sz="1400" kern="1200" dirty="0"/>
            <a:t> team. </a:t>
          </a:r>
        </a:p>
      </dsp:txBody>
      <dsp:txXfrm>
        <a:off x="8930" y="1308112"/>
        <a:ext cx="3216180" cy="2624735"/>
      </dsp:txXfrm>
    </dsp:sp>
    <dsp:sp modelId="{EC300A59-EDD0-4545-901A-B7963FCEBDC3}">
      <dsp:nvSpPr>
        <dsp:cNvPr id="0" name=""/>
        <dsp:cNvSpPr/>
      </dsp:nvSpPr>
      <dsp:spPr>
        <a:xfrm>
          <a:off x="3490667" y="247833"/>
          <a:ext cx="3534264" cy="1060279"/>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a:lnSpc>
              <a:spcPct val="90000"/>
            </a:lnSpc>
            <a:spcBef>
              <a:spcPct val="0"/>
            </a:spcBef>
            <a:spcAft>
              <a:spcPct val="35000"/>
            </a:spcAft>
            <a:buNone/>
            <a:defRPr b="1"/>
          </a:pPr>
          <a:r>
            <a:rPr lang="en-US" sz="2800" kern="1200"/>
            <a:t>Create</a:t>
          </a:r>
        </a:p>
      </dsp:txBody>
      <dsp:txXfrm>
        <a:off x="3808751" y="247833"/>
        <a:ext cx="2898096" cy="1060279"/>
      </dsp:txXfrm>
    </dsp:sp>
    <dsp:sp modelId="{3E0C2495-7D32-E444-A3C5-FBC4024655F1}">
      <dsp:nvSpPr>
        <dsp:cNvPr id="0" name=""/>
        <dsp:cNvSpPr/>
      </dsp:nvSpPr>
      <dsp:spPr>
        <a:xfrm>
          <a:off x="3490667" y="1308112"/>
          <a:ext cx="3216180" cy="26247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00100">
            <a:lnSpc>
              <a:spcPct val="90000"/>
            </a:lnSpc>
            <a:spcBef>
              <a:spcPct val="0"/>
            </a:spcBef>
            <a:spcAft>
              <a:spcPct val="35000"/>
            </a:spcAft>
            <a:buNone/>
          </a:pPr>
          <a:r>
            <a:rPr lang="en-US" sz="1800" kern="1200" dirty="0"/>
            <a:t>Create New Outreach Streams</a:t>
          </a:r>
        </a:p>
        <a:p>
          <a:pPr marL="114300" lvl="1" indent="-114300" algn="l" defTabSz="622300">
            <a:lnSpc>
              <a:spcPct val="90000"/>
            </a:lnSpc>
            <a:spcBef>
              <a:spcPct val="0"/>
            </a:spcBef>
            <a:spcAft>
              <a:spcPct val="15000"/>
            </a:spcAft>
            <a:buChar char="•"/>
          </a:pPr>
          <a:r>
            <a:rPr lang="en-US" sz="1400" kern="1200" dirty="0"/>
            <a:t>Develop, expand or compliment  new and existing business models for alliance members</a:t>
          </a:r>
        </a:p>
      </dsp:txBody>
      <dsp:txXfrm>
        <a:off x="3490667" y="1308112"/>
        <a:ext cx="3216180" cy="2624735"/>
      </dsp:txXfrm>
    </dsp:sp>
    <dsp:sp modelId="{FD7A2430-D0DE-9D43-8266-F5F5726E0DFC}">
      <dsp:nvSpPr>
        <dsp:cNvPr id="0" name=""/>
        <dsp:cNvSpPr/>
      </dsp:nvSpPr>
      <dsp:spPr>
        <a:xfrm>
          <a:off x="6972405" y="247833"/>
          <a:ext cx="3534264" cy="1060279"/>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a:lnSpc>
              <a:spcPct val="90000"/>
            </a:lnSpc>
            <a:spcBef>
              <a:spcPct val="0"/>
            </a:spcBef>
            <a:spcAft>
              <a:spcPct val="35000"/>
            </a:spcAft>
            <a:buNone/>
            <a:defRPr b="1"/>
          </a:pPr>
          <a:r>
            <a:rPr lang="en-US" sz="2800" kern="1200"/>
            <a:t>Expand</a:t>
          </a:r>
        </a:p>
      </dsp:txBody>
      <dsp:txXfrm>
        <a:off x="7290489" y="247833"/>
        <a:ext cx="2898096" cy="1060279"/>
      </dsp:txXfrm>
    </dsp:sp>
    <dsp:sp modelId="{FC2DB907-62DF-0141-AFEA-3BD20CD2704F}">
      <dsp:nvSpPr>
        <dsp:cNvPr id="0" name=""/>
        <dsp:cNvSpPr/>
      </dsp:nvSpPr>
      <dsp:spPr>
        <a:xfrm>
          <a:off x="6972405" y="1308112"/>
          <a:ext cx="3216180" cy="26247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00100">
            <a:lnSpc>
              <a:spcPct val="90000"/>
            </a:lnSpc>
            <a:spcBef>
              <a:spcPct val="0"/>
            </a:spcBef>
            <a:spcAft>
              <a:spcPct val="35000"/>
            </a:spcAft>
            <a:buNone/>
          </a:pPr>
          <a:r>
            <a:rPr lang="en-US" sz="1800" kern="1200"/>
            <a:t>Expand Open-Source Software Adoption</a:t>
          </a:r>
        </a:p>
        <a:p>
          <a:pPr marL="114300" lvl="1" indent="-114300" algn="l" defTabSz="622300">
            <a:lnSpc>
              <a:spcPct val="90000"/>
            </a:lnSpc>
            <a:spcBef>
              <a:spcPct val="0"/>
            </a:spcBef>
            <a:spcAft>
              <a:spcPct val="15000"/>
            </a:spcAft>
            <a:buChar char="•"/>
          </a:pPr>
          <a:r>
            <a:rPr lang="en-US" sz="1400" kern="1200"/>
            <a:t>Target DPG, financial services, Central Banks, UN, enterprises, and cloud markets</a:t>
          </a:r>
        </a:p>
      </dsp:txBody>
      <dsp:txXfrm>
        <a:off x="6972405" y="1308112"/>
        <a:ext cx="3216180" cy="26247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106A0-C454-47CE-951C-A77845672B62}">
      <dsp:nvSpPr>
        <dsp:cNvPr id="0" name=""/>
        <dsp:cNvSpPr/>
      </dsp:nvSpPr>
      <dsp:spPr>
        <a:xfrm>
          <a:off x="0" y="415455"/>
          <a:ext cx="5130210" cy="2976750"/>
        </a:xfrm>
        <a:prstGeom prst="rect">
          <a:avLst/>
        </a:prstGeom>
        <a:solidFill>
          <a:schemeClr val="lt1">
            <a:alpha val="90000"/>
            <a:hueOff val="0"/>
            <a:satOff val="0"/>
            <a:lumOff val="0"/>
            <a:alphaOff val="0"/>
          </a:schemeClr>
        </a:solidFill>
        <a:ln w="12700" cap="flat" cmpd="sng" algn="ctr">
          <a:solidFill>
            <a:srgbClr val="B6E4D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8161" tIns="312420" rIns="398161" bIns="106680" numCol="1" spcCol="1270" anchor="t" anchorCtr="0">
          <a:noAutofit/>
        </a:bodyPr>
        <a:lstStyle/>
        <a:p>
          <a:pPr marL="114300" lvl="1" indent="-114300" algn="l" defTabSz="666750">
            <a:lnSpc>
              <a:spcPct val="100000"/>
            </a:lnSpc>
            <a:spcBef>
              <a:spcPct val="0"/>
            </a:spcBef>
            <a:spcAft>
              <a:spcPct val="15000"/>
            </a:spcAft>
            <a:buChar char="•"/>
          </a:pPr>
          <a:r>
            <a:rPr lang="en-US" sz="1500" kern="1200" dirty="0"/>
            <a:t>Focus: Strategic collaboration in co-marketing, technical integration, and shared go-to-market (GTM) initiatives.</a:t>
          </a:r>
        </a:p>
        <a:p>
          <a:pPr marL="114300" lvl="1" indent="-114300" algn="l" defTabSz="666750">
            <a:lnSpc>
              <a:spcPct val="100000"/>
            </a:lnSpc>
            <a:spcBef>
              <a:spcPct val="0"/>
            </a:spcBef>
            <a:spcAft>
              <a:spcPct val="15000"/>
            </a:spcAft>
            <a:buChar char="•"/>
          </a:pPr>
          <a:r>
            <a:rPr lang="en-US" sz="1500" kern="1200"/>
            <a:t>Key Benefits:</a:t>
          </a:r>
        </a:p>
        <a:p>
          <a:pPr marL="228600" lvl="2" indent="-114300" algn="l" defTabSz="666750">
            <a:lnSpc>
              <a:spcPct val="90000"/>
            </a:lnSpc>
            <a:spcBef>
              <a:spcPct val="0"/>
            </a:spcBef>
            <a:spcAft>
              <a:spcPct val="15000"/>
            </a:spcAft>
            <a:buChar char="•"/>
          </a:pPr>
          <a:r>
            <a:rPr lang="en-US" sz="1500" kern="1200"/>
            <a:t>Technical collaboration: Access to roadmaps, early releases, and joint workshops.</a:t>
          </a:r>
        </a:p>
        <a:p>
          <a:pPr marL="228600" lvl="2" indent="-114300" algn="l" defTabSz="666750">
            <a:lnSpc>
              <a:spcPct val="90000"/>
            </a:lnSpc>
            <a:spcBef>
              <a:spcPct val="0"/>
            </a:spcBef>
            <a:spcAft>
              <a:spcPct val="15000"/>
            </a:spcAft>
            <a:buChar char="•"/>
          </a:pPr>
          <a:r>
            <a:rPr lang="en-US" sz="1500" kern="1200"/>
            <a:t>Business alignment: Joint GTM strategies and co-branded solutions.</a:t>
          </a:r>
        </a:p>
        <a:p>
          <a:pPr marL="228600" lvl="2" indent="-114300" algn="l" defTabSz="666750">
            <a:lnSpc>
              <a:spcPct val="90000"/>
            </a:lnSpc>
            <a:spcBef>
              <a:spcPct val="0"/>
            </a:spcBef>
            <a:spcAft>
              <a:spcPct val="15000"/>
            </a:spcAft>
            <a:buChar char="•"/>
          </a:pPr>
          <a:r>
            <a:rPr lang="en-US" sz="1500" kern="1200"/>
            <a:t>Marketing support: Co-marketing opportunities and visibility in directories.</a:t>
          </a:r>
        </a:p>
      </dsp:txBody>
      <dsp:txXfrm>
        <a:off x="0" y="415455"/>
        <a:ext cx="5130210" cy="2976750"/>
      </dsp:txXfrm>
    </dsp:sp>
    <dsp:sp modelId="{BEC9445C-62DE-40DD-AE66-B27EFD1B8091}">
      <dsp:nvSpPr>
        <dsp:cNvPr id="0" name=""/>
        <dsp:cNvSpPr/>
      </dsp:nvSpPr>
      <dsp:spPr>
        <a:xfrm>
          <a:off x="256510" y="194055"/>
          <a:ext cx="3591147" cy="442800"/>
        </a:xfrm>
        <a:prstGeom prst="roundRect">
          <a:avLst/>
        </a:prstGeom>
        <a:solidFill>
          <a:srgbClr val="003C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737" tIns="0" rIns="135737" bIns="0" numCol="1" spcCol="1270" anchor="ctr" anchorCtr="0">
          <a:noAutofit/>
        </a:bodyPr>
        <a:lstStyle/>
        <a:p>
          <a:pPr marL="0" lvl="0" indent="0" algn="l" defTabSz="666750">
            <a:lnSpc>
              <a:spcPct val="100000"/>
            </a:lnSpc>
            <a:spcBef>
              <a:spcPct val="0"/>
            </a:spcBef>
            <a:spcAft>
              <a:spcPct val="35000"/>
            </a:spcAft>
            <a:buNone/>
            <a:defRPr b="1"/>
          </a:pPr>
          <a:r>
            <a:rPr lang="en-US" sz="1500" kern="1200"/>
            <a:t>Collaborator</a:t>
          </a:r>
        </a:p>
      </dsp:txBody>
      <dsp:txXfrm>
        <a:off x="278126" y="215671"/>
        <a:ext cx="3547915" cy="399568"/>
      </dsp:txXfrm>
    </dsp:sp>
    <dsp:sp modelId="{5E666F44-B5D0-4C2E-AF84-9E2CFB53E542}">
      <dsp:nvSpPr>
        <dsp:cNvPr id="0" name=""/>
        <dsp:cNvSpPr/>
      </dsp:nvSpPr>
      <dsp:spPr>
        <a:xfrm>
          <a:off x="0" y="3694605"/>
          <a:ext cx="5130210" cy="1134000"/>
        </a:xfrm>
        <a:prstGeom prst="rect">
          <a:avLst/>
        </a:prstGeom>
        <a:solidFill>
          <a:schemeClr val="lt1">
            <a:alpha val="90000"/>
            <a:hueOff val="0"/>
            <a:satOff val="0"/>
            <a:lumOff val="0"/>
            <a:alphaOff val="0"/>
          </a:schemeClr>
        </a:solidFill>
        <a:ln w="12700" cap="flat" cmpd="sng" algn="ctr">
          <a:solidFill>
            <a:srgbClr val="B6E4D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8161" tIns="312420" rIns="398161" bIns="106680" numCol="1" spcCol="1270" anchor="t" anchorCtr="0">
          <a:noAutofit/>
        </a:bodyPr>
        <a:lstStyle/>
        <a:p>
          <a:pPr marL="114300" lvl="1" indent="-114300" algn="l" defTabSz="666750">
            <a:lnSpc>
              <a:spcPct val="100000"/>
            </a:lnSpc>
            <a:spcBef>
              <a:spcPct val="0"/>
            </a:spcBef>
            <a:spcAft>
              <a:spcPct val="15000"/>
            </a:spcAft>
            <a:buChar char="•"/>
          </a:pPr>
          <a:r>
            <a:rPr lang="en-US" sz="1500" kern="1200" dirty="0"/>
            <a:t>Focus: Deep partnerships involving joint product development, innovation, and shared ventures for growth.</a:t>
          </a:r>
        </a:p>
      </dsp:txBody>
      <dsp:txXfrm>
        <a:off x="0" y="3694605"/>
        <a:ext cx="5130210" cy="1134000"/>
      </dsp:txXfrm>
    </dsp:sp>
    <dsp:sp modelId="{604CD5DB-6929-4712-86E4-226885E843E1}">
      <dsp:nvSpPr>
        <dsp:cNvPr id="0" name=""/>
        <dsp:cNvSpPr/>
      </dsp:nvSpPr>
      <dsp:spPr>
        <a:xfrm>
          <a:off x="256510" y="3473205"/>
          <a:ext cx="3591147" cy="442800"/>
        </a:xfrm>
        <a:prstGeom prst="roundRect">
          <a:avLst/>
        </a:prstGeom>
        <a:solidFill>
          <a:srgbClr val="003C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737" tIns="0" rIns="135737" bIns="0" numCol="1" spcCol="1270" anchor="ctr" anchorCtr="0">
          <a:noAutofit/>
        </a:bodyPr>
        <a:lstStyle/>
        <a:p>
          <a:pPr marL="0" lvl="0" indent="0" algn="l" defTabSz="666750">
            <a:lnSpc>
              <a:spcPct val="100000"/>
            </a:lnSpc>
            <a:spcBef>
              <a:spcPct val="0"/>
            </a:spcBef>
            <a:spcAft>
              <a:spcPct val="35000"/>
            </a:spcAft>
            <a:buNone/>
            <a:defRPr b="1"/>
          </a:pPr>
          <a:r>
            <a:rPr lang="en-US" sz="1500" kern="1200"/>
            <a:t>Strategic Alliance</a:t>
          </a:r>
        </a:p>
      </dsp:txBody>
      <dsp:txXfrm>
        <a:off x="278126" y="3494821"/>
        <a:ext cx="3547915"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3A343-7E0D-48A0-B127-05405A75264B}">
      <dsp:nvSpPr>
        <dsp:cNvPr id="0" name=""/>
        <dsp:cNvSpPr/>
      </dsp:nvSpPr>
      <dsp:spPr>
        <a:xfrm>
          <a:off x="8658610" y="676996"/>
          <a:ext cx="812109" cy="8121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DDD838-23E2-46D8-A14C-DABA8783C24E}">
      <dsp:nvSpPr>
        <dsp:cNvPr id="0" name=""/>
        <dsp:cNvSpPr/>
      </dsp:nvSpPr>
      <dsp:spPr>
        <a:xfrm>
          <a:off x="7994237" y="1643087"/>
          <a:ext cx="2320312" cy="58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Access to available R&amp;D and Innovation Labs</a:t>
          </a:r>
        </a:p>
      </dsp:txBody>
      <dsp:txXfrm>
        <a:off x="7994237" y="1643087"/>
        <a:ext cx="2320312" cy="587329"/>
      </dsp:txXfrm>
    </dsp:sp>
    <dsp:sp modelId="{D9CEAF08-033A-4F21-A92E-700460330B34}">
      <dsp:nvSpPr>
        <dsp:cNvPr id="0" name=""/>
        <dsp:cNvSpPr/>
      </dsp:nvSpPr>
      <dsp:spPr>
        <a:xfrm>
          <a:off x="7994237" y="2301549"/>
          <a:ext cx="2320312" cy="128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Collaborative research and development efforts</a:t>
          </a:r>
        </a:p>
        <a:p>
          <a:pPr marL="0" lvl="0" indent="0" algn="l" defTabSz="488950">
            <a:lnSpc>
              <a:spcPct val="90000"/>
            </a:lnSpc>
            <a:spcBef>
              <a:spcPct val="0"/>
            </a:spcBef>
            <a:spcAft>
              <a:spcPct val="35000"/>
            </a:spcAft>
            <a:buNone/>
          </a:pPr>
          <a:r>
            <a:rPr lang="en-US" sz="1100" kern="1200" dirty="0"/>
            <a:t>Innovation labs for new technologies</a:t>
          </a:r>
        </a:p>
      </dsp:txBody>
      <dsp:txXfrm>
        <a:off x="7994237" y="2301549"/>
        <a:ext cx="2320312" cy="1288845"/>
      </dsp:txXfrm>
    </dsp:sp>
    <dsp:sp modelId="{14140CDD-32A4-477F-B163-67252397CE59}">
      <dsp:nvSpPr>
        <dsp:cNvPr id="0" name=""/>
        <dsp:cNvSpPr/>
      </dsp:nvSpPr>
      <dsp:spPr>
        <a:xfrm>
          <a:off x="3488561" y="655824"/>
          <a:ext cx="812109" cy="8121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0F57B4-E78A-4D32-8A66-84D032DFC5E8}">
      <dsp:nvSpPr>
        <dsp:cNvPr id="0" name=""/>
        <dsp:cNvSpPr/>
      </dsp:nvSpPr>
      <dsp:spPr>
        <a:xfrm>
          <a:off x="2734460" y="1591302"/>
          <a:ext cx="2320312" cy="58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Priority Access to Product Roadmaps and Beta Features</a:t>
          </a:r>
        </a:p>
      </dsp:txBody>
      <dsp:txXfrm>
        <a:off x="2734460" y="1591302"/>
        <a:ext cx="2320312" cy="587329"/>
      </dsp:txXfrm>
    </dsp:sp>
    <dsp:sp modelId="{9307EDE0-6137-4CEF-B4DD-C8739E9E6B5C}">
      <dsp:nvSpPr>
        <dsp:cNvPr id="0" name=""/>
        <dsp:cNvSpPr/>
      </dsp:nvSpPr>
      <dsp:spPr>
        <a:xfrm>
          <a:off x="2734460" y="2306383"/>
          <a:ext cx="2320312" cy="128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Early insights into product developments</a:t>
          </a:r>
        </a:p>
        <a:p>
          <a:pPr marL="0" lvl="0" indent="0" algn="l" defTabSz="488950">
            <a:lnSpc>
              <a:spcPct val="90000"/>
            </a:lnSpc>
            <a:spcBef>
              <a:spcPct val="0"/>
            </a:spcBef>
            <a:spcAft>
              <a:spcPct val="35000"/>
            </a:spcAft>
            <a:buNone/>
          </a:pPr>
          <a:r>
            <a:rPr lang="en-US" sz="1100" kern="1200" dirty="0"/>
            <a:t>Access to beta features for testing</a:t>
          </a:r>
        </a:p>
        <a:p>
          <a:pPr marL="0" lvl="0" indent="0" algn="l" defTabSz="488950">
            <a:lnSpc>
              <a:spcPct val="90000"/>
            </a:lnSpc>
            <a:spcBef>
              <a:spcPct val="0"/>
            </a:spcBef>
            <a:spcAft>
              <a:spcPct val="35000"/>
            </a:spcAft>
            <a:buNone/>
          </a:pPr>
          <a:r>
            <a:rPr lang="en-US" sz="1100" kern="1200" dirty="0"/>
            <a:t>Access to the TSC</a:t>
          </a:r>
        </a:p>
        <a:p>
          <a:pPr marL="0" lvl="0" indent="0" algn="l" defTabSz="488950">
            <a:lnSpc>
              <a:spcPct val="90000"/>
            </a:lnSpc>
            <a:spcBef>
              <a:spcPct val="0"/>
            </a:spcBef>
            <a:spcAft>
              <a:spcPct val="35000"/>
            </a:spcAft>
            <a:buNone/>
          </a:pPr>
          <a:r>
            <a:rPr lang="en-US" sz="1100" kern="1200" dirty="0"/>
            <a:t>Potential appointment to other </a:t>
          </a:r>
          <a:r>
            <a:rPr lang="en-US" sz="1100" kern="1200" dirty="0" err="1"/>
            <a:t>Tazama</a:t>
          </a:r>
          <a:r>
            <a:rPr lang="en-US" sz="1100" kern="1200" dirty="0"/>
            <a:t> operating committees</a:t>
          </a:r>
        </a:p>
      </dsp:txBody>
      <dsp:txXfrm>
        <a:off x="2734460" y="2306383"/>
        <a:ext cx="2320312" cy="1288845"/>
      </dsp:txXfrm>
    </dsp:sp>
    <dsp:sp modelId="{A1283E17-BAC9-4DA9-BA75-A397A60908B6}">
      <dsp:nvSpPr>
        <dsp:cNvPr id="0" name=""/>
        <dsp:cNvSpPr/>
      </dsp:nvSpPr>
      <dsp:spPr>
        <a:xfrm>
          <a:off x="6214928" y="655824"/>
          <a:ext cx="812109" cy="8121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E1AE7F-E1CD-44A9-A7D4-2AFE276AB052}">
      <dsp:nvSpPr>
        <dsp:cNvPr id="0" name=""/>
        <dsp:cNvSpPr/>
      </dsp:nvSpPr>
      <dsp:spPr>
        <a:xfrm>
          <a:off x="5460827" y="1591302"/>
          <a:ext cx="2320312" cy="58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Anticrime and Policy Knowledge-Sharing Workshops</a:t>
          </a:r>
        </a:p>
      </dsp:txBody>
      <dsp:txXfrm>
        <a:off x="5460827" y="1591302"/>
        <a:ext cx="2320312" cy="587329"/>
      </dsp:txXfrm>
    </dsp:sp>
    <dsp:sp modelId="{7FDE2006-6900-4071-B433-3F99C3BF10EA}">
      <dsp:nvSpPr>
        <dsp:cNvPr id="0" name=""/>
        <dsp:cNvSpPr/>
      </dsp:nvSpPr>
      <dsp:spPr>
        <a:xfrm>
          <a:off x="5460827" y="2292308"/>
          <a:ext cx="2320312" cy="128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Workshops for sharing technical knowledge</a:t>
          </a:r>
        </a:p>
        <a:p>
          <a:pPr marL="0" lvl="0" indent="0" algn="l" defTabSz="488950">
            <a:lnSpc>
              <a:spcPct val="90000"/>
            </a:lnSpc>
            <a:spcBef>
              <a:spcPct val="0"/>
            </a:spcBef>
            <a:spcAft>
              <a:spcPct val="35000"/>
            </a:spcAft>
            <a:buNone/>
          </a:pPr>
          <a:r>
            <a:rPr lang="en-US" sz="1100" kern="1200" dirty="0"/>
            <a:t>Sessions to discuss best practices</a:t>
          </a:r>
        </a:p>
      </dsp:txBody>
      <dsp:txXfrm>
        <a:off x="5460827" y="2292308"/>
        <a:ext cx="2320312" cy="1288845"/>
      </dsp:txXfrm>
    </dsp:sp>
    <dsp:sp modelId="{BAAA491F-BC2C-461A-8F72-7DE085D32DCB}">
      <dsp:nvSpPr>
        <dsp:cNvPr id="0" name=""/>
        <dsp:cNvSpPr/>
      </dsp:nvSpPr>
      <dsp:spPr>
        <a:xfrm>
          <a:off x="977962" y="679172"/>
          <a:ext cx="812109" cy="8121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6AC594-C1FB-4164-A54F-333DF93DE366}">
      <dsp:nvSpPr>
        <dsp:cNvPr id="0" name=""/>
        <dsp:cNvSpPr/>
      </dsp:nvSpPr>
      <dsp:spPr>
        <a:xfrm>
          <a:off x="223905" y="1613068"/>
          <a:ext cx="2320312" cy="58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Technical Workshops and Knowledge Sharing</a:t>
          </a:r>
        </a:p>
      </dsp:txBody>
      <dsp:txXfrm>
        <a:off x="223905" y="1613068"/>
        <a:ext cx="2320312" cy="587329"/>
      </dsp:txXfrm>
    </dsp:sp>
    <dsp:sp modelId="{59150F9D-DEF7-4CD7-98F0-E54ECE78A195}">
      <dsp:nvSpPr>
        <dsp:cNvPr id="0" name=""/>
        <dsp:cNvSpPr/>
      </dsp:nvSpPr>
      <dsp:spPr>
        <a:xfrm>
          <a:off x="223905" y="2320044"/>
          <a:ext cx="2320312" cy="128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Regular technical exchanges</a:t>
          </a:r>
        </a:p>
        <a:p>
          <a:pPr marL="0" lvl="0" indent="0" algn="l" defTabSz="488950">
            <a:lnSpc>
              <a:spcPct val="90000"/>
            </a:lnSpc>
            <a:spcBef>
              <a:spcPct val="0"/>
            </a:spcBef>
            <a:spcAft>
              <a:spcPct val="35000"/>
            </a:spcAft>
            <a:buNone/>
          </a:pPr>
          <a:r>
            <a:rPr lang="en-US" sz="1100" kern="1200" dirty="0"/>
            <a:t>Collaboration sessions with engineers and developers</a:t>
          </a:r>
        </a:p>
        <a:p>
          <a:pPr marL="0" lvl="0" indent="0" algn="l" defTabSz="488950">
            <a:lnSpc>
              <a:spcPct val="90000"/>
            </a:lnSpc>
            <a:spcBef>
              <a:spcPct val="0"/>
            </a:spcBef>
            <a:spcAft>
              <a:spcPct val="35000"/>
            </a:spcAft>
            <a:buNone/>
          </a:pPr>
          <a:r>
            <a:rPr lang="en-US" sz="1100" kern="1200" dirty="0"/>
            <a:t>Events</a:t>
          </a:r>
        </a:p>
        <a:p>
          <a:pPr marL="0" lvl="0" indent="0" algn="l" defTabSz="488950">
            <a:lnSpc>
              <a:spcPct val="90000"/>
            </a:lnSpc>
            <a:spcBef>
              <a:spcPct val="0"/>
            </a:spcBef>
            <a:spcAft>
              <a:spcPct val="35000"/>
            </a:spcAft>
            <a:buNone/>
          </a:pPr>
          <a:r>
            <a:rPr lang="en-US" sz="1100" kern="1200" dirty="0"/>
            <a:t>Awards</a:t>
          </a:r>
        </a:p>
      </dsp:txBody>
      <dsp:txXfrm>
        <a:off x="223905" y="2320044"/>
        <a:ext cx="2320312" cy="12888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00728-413F-485F-A68E-040BF3D51485}">
      <dsp:nvSpPr>
        <dsp:cNvPr id="0" name=""/>
        <dsp:cNvSpPr/>
      </dsp:nvSpPr>
      <dsp:spPr>
        <a:xfrm>
          <a:off x="1132529" y="118766"/>
          <a:ext cx="598314" cy="598314"/>
        </a:xfrm>
        <a:prstGeom prst="rect">
          <a:avLst/>
        </a:prstGeom>
        <a:blipFill>
          <a:blip xmlns:r="http://schemas.openxmlformats.org/officeDocument/2006/relationships">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0E264E-FB47-4AEB-9066-917760DD79E6}">
      <dsp:nvSpPr>
        <dsp:cNvPr id="0" name=""/>
        <dsp:cNvSpPr/>
      </dsp:nvSpPr>
      <dsp:spPr>
        <a:xfrm>
          <a:off x="11726" y="757121"/>
          <a:ext cx="2869873" cy="433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Technology Partners/Consultants</a:t>
          </a:r>
        </a:p>
      </dsp:txBody>
      <dsp:txXfrm>
        <a:off x="11726" y="757121"/>
        <a:ext cx="2869873" cy="433991"/>
      </dsp:txXfrm>
    </dsp:sp>
    <dsp:sp modelId="{BB9F26D3-7D6E-499B-ADAD-E85AFE90F19D}">
      <dsp:nvSpPr>
        <dsp:cNvPr id="0" name=""/>
        <dsp:cNvSpPr/>
      </dsp:nvSpPr>
      <dsp:spPr>
        <a:xfrm>
          <a:off x="692445" y="1253275"/>
          <a:ext cx="1709468" cy="241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Integrate solutions with the open-source platform</a:t>
          </a:r>
        </a:p>
        <a:p>
          <a:pPr marL="0" lvl="0" indent="0" algn="l" defTabSz="488950">
            <a:lnSpc>
              <a:spcPct val="100000"/>
            </a:lnSpc>
            <a:spcBef>
              <a:spcPct val="0"/>
            </a:spcBef>
            <a:spcAft>
              <a:spcPct val="35000"/>
            </a:spcAft>
            <a:buNone/>
          </a:pPr>
          <a:r>
            <a:rPr lang="en-US" sz="1100" kern="1200"/>
            <a:t>Commit to joint development and marketing</a:t>
          </a:r>
        </a:p>
        <a:p>
          <a:pPr marL="0" lvl="0" indent="0" algn="l" defTabSz="488950">
            <a:lnSpc>
              <a:spcPct val="100000"/>
            </a:lnSpc>
            <a:spcBef>
              <a:spcPct val="0"/>
            </a:spcBef>
            <a:spcAft>
              <a:spcPct val="35000"/>
            </a:spcAft>
            <a:buNone/>
          </a:pPr>
          <a:r>
            <a:rPr lang="en-US" sz="1100" kern="1200"/>
            <a:t>Provide technical resources for deployments</a:t>
          </a:r>
        </a:p>
        <a:p>
          <a:pPr marL="0" lvl="0" indent="0" algn="l" defTabSz="488950">
            <a:lnSpc>
              <a:spcPct val="100000"/>
            </a:lnSpc>
            <a:spcBef>
              <a:spcPct val="0"/>
            </a:spcBef>
            <a:spcAft>
              <a:spcPct val="35000"/>
            </a:spcAft>
            <a:buNone/>
          </a:pPr>
          <a:r>
            <a:rPr lang="en-US" sz="1100" kern="1200" dirty="0"/>
            <a:t>Contribute to the open-source code</a:t>
          </a:r>
        </a:p>
        <a:p>
          <a:pPr marL="0" lvl="0" indent="0" algn="l" defTabSz="488950">
            <a:lnSpc>
              <a:spcPct val="100000"/>
            </a:lnSpc>
            <a:spcBef>
              <a:spcPct val="0"/>
            </a:spcBef>
            <a:spcAft>
              <a:spcPct val="35000"/>
            </a:spcAft>
            <a:buNone/>
          </a:pPr>
          <a:r>
            <a:rPr lang="en-US" sz="1100" kern="1200" dirty="0"/>
            <a:t>Capacity to deliver</a:t>
          </a:r>
        </a:p>
        <a:p>
          <a:pPr marL="0" lvl="0" indent="0" algn="l" defTabSz="488950">
            <a:lnSpc>
              <a:spcPct val="100000"/>
            </a:lnSpc>
            <a:spcBef>
              <a:spcPct val="0"/>
            </a:spcBef>
            <a:spcAft>
              <a:spcPct val="35000"/>
            </a:spcAft>
            <a:buNone/>
          </a:pPr>
          <a:r>
            <a:rPr lang="en-US" sz="1100" kern="1200" dirty="0"/>
            <a:t>Fraud expertise </a:t>
          </a:r>
        </a:p>
      </dsp:txBody>
      <dsp:txXfrm>
        <a:off x="692445" y="1253275"/>
        <a:ext cx="1709468" cy="2410969"/>
      </dsp:txXfrm>
    </dsp:sp>
    <dsp:sp modelId="{7DFE7666-3824-498C-9FE1-CDE40E5AA1DE}">
      <dsp:nvSpPr>
        <dsp:cNvPr id="0" name=""/>
        <dsp:cNvSpPr/>
      </dsp:nvSpPr>
      <dsp:spPr>
        <a:xfrm>
          <a:off x="3795566" y="316196"/>
          <a:ext cx="598314" cy="598314"/>
        </a:xfrm>
        <a:prstGeom prst="rect">
          <a:avLst/>
        </a:prstGeom>
        <a:blipFill>
          <a:blip xmlns:r="http://schemas.openxmlformats.org/officeDocument/2006/relationships">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19F5FD-1F00-4BD5-8267-1CD6A2782698}">
      <dsp:nvSpPr>
        <dsp:cNvPr id="0" name=""/>
        <dsp:cNvSpPr/>
      </dsp:nvSpPr>
      <dsp:spPr>
        <a:xfrm>
          <a:off x="3281273" y="1022627"/>
          <a:ext cx="1709468" cy="433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System Integrators</a:t>
          </a:r>
        </a:p>
      </dsp:txBody>
      <dsp:txXfrm>
        <a:off x="3281273" y="1022627"/>
        <a:ext cx="1709468" cy="433991"/>
      </dsp:txXfrm>
    </dsp:sp>
    <dsp:sp modelId="{26EAD66A-8E75-46CA-BC34-C9F5E886DBAA}">
      <dsp:nvSpPr>
        <dsp:cNvPr id="0" name=""/>
        <dsp:cNvSpPr/>
      </dsp:nvSpPr>
      <dsp:spPr>
        <a:xfrm>
          <a:off x="3243579" y="1518781"/>
          <a:ext cx="1709468" cy="187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Proven deployment success</a:t>
          </a:r>
        </a:p>
        <a:p>
          <a:pPr marL="0" lvl="0" indent="0" algn="l" defTabSz="488950">
            <a:lnSpc>
              <a:spcPct val="100000"/>
            </a:lnSpc>
            <a:spcBef>
              <a:spcPct val="0"/>
            </a:spcBef>
            <a:spcAft>
              <a:spcPct val="35000"/>
            </a:spcAft>
            <a:buNone/>
          </a:pPr>
          <a:r>
            <a:rPr lang="en-US" sz="1100" kern="1200" dirty="0"/>
            <a:t>Certifications and technical training</a:t>
          </a:r>
        </a:p>
        <a:p>
          <a:pPr marL="0" lvl="0" indent="0" algn="l" defTabSz="488950">
            <a:lnSpc>
              <a:spcPct val="100000"/>
            </a:lnSpc>
            <a:spcBef>
              <a:spcPct val="0"/>
            </a:spcBef>
            <a:spcAft>
              <a:spcPct val="35000"/>
            </a:spcAft>
            <a:buNone/>
          </a:pPr>
          <a:r>
            <a:rPr lang="en-US" sz="1100" kern="1200" dirty="0"/>
            <a:t>Contribute to the open-source code</a:t>
          </a:r>
        </a:p>
        <a:p>
          <a:pPr marL="0" lvl="0" indent="0" algn="l" defTabSz="488950">
            <a:lnSpc>
              <a:spcPct val="100000"/>
            </a:lnSpc>
            <a:spcBef>
              <a:spcPct val="0"/>
            </a:spcBef>
            <a:spcAft>
              <a:spcPct val="35000"/>
            </a:spcAft>
            <a:buNone/>
          </a:pPr>
          <a:r>
            <a:rPr lang="en-US" sz="1100" kern="1200"/>
            <a:t>Capacity to deliver</a:t>
          </a:r>
          <a:endParaRPr lang="en-US" sz="1100" kern="1200" dirty="0"/>
        </a:p>
        <a:p>
          <a:pPr marL="0" lvl="0" indent="0" algn="l" defTabSz="488950">
            <a:lnSpc>
              <a:spcPct val="100000"/>
            </a:lnSpc>
            <a:spcBef>
              <a:spcPct val="0"/>
            </a:spcBef>
            <a:spcAft>
              <a:spcPct val="35000"/>
            </a:spcAft>
            <a:buNone/>
          </a:pPr>
          <a:r>
            <a:rPr lang="en-US" sz="1100" kern="1200" dirty="0"/>
            <a:t>Fraud expertise </a:t>
          </a:r>
        </a:p>
        <a:p>
          <a:pPr marL="0" lvl="0" indent="0" algn="l" defTabSz="488950">
            <a:lnSpc>
              <a:spcPct val="100000"/>
            </a:lnSpc>
            <a:spcBef>
              <a:spcPct val="0"/>
            </a:spcBef>
            <a:spcAft>
              <a:spcPct val="35000"/>
            </a:spcAft>
            <a:buNone/>
          </a:pPr>
          <a:r>
            <a:rPr lang="en-US" sz="1100" kern="1200" dirty="0"/>
            <a:t>Sponsorship</a:t>
          </a:r>
        </a:p>
      </dsp:txBody>
      <dsp:txXfrm>
        <a:off x="3243579" y="1518781"/>
        <a:ext cx="1709468" cy="1879957"/>
      </dsp:txXfrm>
    </dsp:sp>
    <dsp:sp modelId="{D50973F4-B384-4988-94D9-EC26D1C5761B}">
      <dsp:nvSpPr>
        <dsp:cNvPr id="0" name=""/>
        <dsp:cNvSpPr/>
      </dsp:nvSpPr>
      <dsp:spPr>
        <a:xfrm>
          <a:off x="5566098" y="290666"/>
          <a:ext cx="598314" cy="598314"/>
        </a:xfrm>
        <a:prstGeom prst="rect">
          <a:avLst/>
        </a:prstGeom>
        <a:blipFill>
          <a:blip xmlns:r="http://schemas.openxmlformats.org/officeDocument/2006/relationships">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EAEC05-46C4-4BB5-85C7-B45DC9DA2B79}">
      <dsp:nvSpPr>
        <dsp:cNvPr id="0" name=""/>
        <dsp:cNvSpPr/>
      </dsp:nvSpPr>
      <dsp:spPr>
        <a:xfrm>
          <a:off x="5189382" y="1022627"/>
          <a:ext cx="1709468" cy="433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Cloud Providers</a:t>
          </a:r>
        </a:p>
      </dsp:txBody>
      <dsp:txXfrm>
        <a:off x="5189382" y="1022627"/>
        <a:ext cx="1709468" cy="433991"/>
      </dsp:txXfrm>
    </dsp:sp>
    <dsp:sp modelId="{477F0CE2-E991-4053-8C6E-1DA81AE46473}">
      <dsp:nvSpPr>
        <dsp:cNvPr id="0" name=""/>
        <dsp:cNvSpPr/>
      </dsp:nvSpPr>
      <dsp:spPr>
        <a:xfrm>
          <a:off x="5189382" y="1518781"/>
          <a:ext cx="1709468" cy="187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Scalable hosting solutions</a:t>
          </a:r>
        </a:p>
        <a:p>
          <a:pPr marL="0" lvl="0" indent="0" algn="l" defTabSz="488950">
            <a:lnSpc>
              <a:spcPct val="100000"/>
            </a:lnSpc>
            <a:spcBef>
              <a:spcPct val="0"/>
            </a:spcBef>
            <a:spcAft>
              <a:spcPct val="35000"/>
            </a:spcAft>
            <a:buNone/>
          </a:pPr>
          <a:r>
            <a:rPr lang="en-US" sz="1100" kern="1200" dirty="0"/>
            <a:t>Collaboration on cloud-native tools</a:t>
          </a:r>
        </a:p>
      </dsp:txBody>
      <dsp:txXfrm>
        <a:off x="5189382" y="1518781"/>
        <a:ext cx="1709468" cy="1879957"/>
      </dsp:txXfrm>
    </dsp:sp>
    <dsp:sp modelId="{5E1D05A6-4D17-4027-9A35-53FCF4221632}">
      <dsp:nvSpPr>
        <dsp:cNvPr id="0" name=""/>
        <dsp:cNvSpPr/>
      </dsp:nvSpPr>
      <dsp:spPr>
        <a:xfrm>
          <a:off x="7509293" y="300700"/>
          <a:ext cx="598314" cy="598314"/>
        </a:xfrm>
        <a:prstGeom prst="rect">
          <a:avLst/>
        </a:prstGeom>
        <a:blipFill>
          <a:blip xmlns:r="http://schemas.openxmlformats.org/officeDocument/2006/relationships">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CAADF9-5056-45AB-B44A-45F4FA8694A0}">
      <dsp:nvSpPr>
        <dsp:cNvPr id="0" name=""/>
        <dsp:cNvSpPr/>
      </dsp:nvSpPr>
      <dsp:spPr>
        <a:xfrm>
          <a:off x="6953708" y="986315"/>
          <a:ext cx="1709468" cy="433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Academia &amp; Research</a:t>
          </a:r>
        </a:p>
      </dsp:txBody>
      <dsp:txXfrm>
        <a:off x="6953708" y="986315"/>
        <a:ext cx="1709468" cy="433991"/>
      </dsp:txXfrm>
    </dsp:sp>
    <dsp:sp modelId="{1F920494-3755-440C-95B1-DC95C56BD8AA}">
      <dsp:nvSpPr>
        <dsp:cNvPr id="0" name=""/>
        <dsp:cNvSpPr/>
      </dsp:nvSpPr>
      <dsp:spPr>
        <a:xfrm>
          <a:off x="7198008" y="1518781"/>
          <a:ext cx="1709468" cy="1879957"/>
        </a:xfrm>
        <a:prstGeom prst="rect">
          <a:avLst/>
        </a:prstGeom>
        <a:noFill/>
        <a:ln>
          <a:noFill/>
        </a:ln>
        <a:effectLst/>
      </dsp:spPr>
      <dsp:style>
        <a:lnRef idx="0">
          <a:scrgbClr r="0" g="0" b="0"/>
        </a:lnRef>
        <a:fillRef idx="0">
          <a:scrgbClr r="0" g="0" b="0"/>
        </a:fillRef>
        <a:effectRef idx="0">
          <a:scrgbClr r="0" g="0" b="0"/>
        </a:effectRef>
        <a:fontRef idx="minor"/>
      </dsp:style>
    </dsp:sp>
    <dsp:sp modelId="{9AF4F38E-8F58-4A1D-B354-7608BCB9163E}">
      <dsp:nvSpPr>
        <dsp:cNvPr id="0" name=""/>
        <dsp:cNvSpPr/>
      </dsp:nvSpPr>
      <dsp:spPr>
        <a:xfrm>
          <a:off x="9487452" y="334822"/>
          <a:ext cx="598314" cy="598314"/>
        </a:xfrm>
        <a:prstGeom prst="rect">
          <a:avLst/>
        </a:prstGeom>
        <a:blipFill>
          <a:blip xmlns:r="http://schemas.openxmlformats.org/officeDocument/2006/relationships">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401395-4BA8-4E21-A4A4-AA25DCB01EB9}">
      <dsp:nvSpPr>
        <dsp:cNvPr id="0" name=""/>
        <dsp:cNvSpPr/>
      </dsp:nvSpPr>
      <dsp:spPr>
        <a:xfrm>
          <a:off x="9218360" y="962884"/>
          <a:ext cx="1709468" cy="433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Non-Profits</a:t>
          </a:r>
        </a:p>
      </dsp:txBody>
      <dsp:txXfrm>
        <a:off x="9218360" y="962884"/>
        <a:ext cx="1709468" cy="433991"/>
      </dsp:txXfrm>
    </dsp:sp>
    <dsp:sp modelId="{C6687BB7-63DF-4200-B69C-F832A03CBB91}">
      <dsp:nvSpPr>
        <dsp:cNvPr id="0" name=""/>
        <dsp:cNvSpPr/>
      </dsp:nvSpPr>
      <dsp:spPr>
        <a:xfrm>
          <a:off x="9206634" y="1518781"/>
          <a:ext cx="1709468" cy="187995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14A1CB-5452-AC70-7D60-1A44C62C56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D16B759-0F79-F999-E975-D9DBEDB8A5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9E520-E069-0742-BD97-ED28BB08EC53}" type="datetimeFigureOut">
              <a:rPr lang="en-US" smtClean="0"/>
              <a:t>5/11/2026</a:t>
            </a:fld>
            <a:endParaRPr lang="en-US" dirty="0"/>
          </a:p>
        </p:txBody>
      </p:sp>
      <p:sp>
        <p:nvSpPr>
          <p:cNvPr id="4" name="Footer Placeholder 3">
            <a:extLst>
              <a:ext uri="{FF2B5EF4-FFF2-40B4-BE49-F238E27FC236}">
                <a16:creationId xmlns:a16="http://schemas.microsoft.com/office/drawing/2014/main" id="{989A7C7E-774B-6207-364F-BAC51DF08F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99ACE22-8537-7305-26E3-E0E0AF83D5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964BE-1CD1-1943-8CAA-B6D417321F15}" type="slidenum">
              <a:rPr lang="en-US" smtClean="0"/>
              <a:t>‹#›</a:t>
            </a:fld>
            <a:endParaRPr lang="en-US" dirty="0"/>
          </a:p>
        </p:txBody>
      </p:sp>
    </p:spTree>
    <p:extLst>
      <p:ext uri="{BB962C8B-B14F-4D97-AF65-F5344CB8AC3E}">
        <p14:creationId xmlns:p14="http://schemas.microsoft.com/office/powerpoint/2010/main" val="4254500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5F30-A497-F84E-BC49-B57AB2B760AA}" type="datetimeFigureOut">
              <a:rPr lang="en-US" smtClean="0"/>
              <a:t>5/11/2026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D3E5B-4BED-B24C-9674-6B6454D04561}" type="slidenum">
              <a:rPr lang="en-US" smtClean="0"/>
              <a:t>‹#›</a:t>
            </a:fld>
            <a:endParaRPr lang="en-US" dirty="0"/>
          </a:p>
        </p:txBody>
      </p:sp>
    </p:spTree>
    <p:extLst>
      <p:ext uri="{BB962C8B-B14F-4D97-AF65-F5344CB8AC3E}">
        <p14:creationId xmlns:p14="http://schemas.microsoft.com/office/powerpoint/2010/main" val="67623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dirty="0"/>
          </a:p>
        </p:txBody>
      </p:sp>
      <p:sp>
        <p:nvSpPr>
          <p:cNvPr id="4" name="Slide Number Placeholder 3"/>
          <p:cNvSpPr>
            <a:spLocks noGrp="1"/>
          </p:cNvSpPr>
          <p:nvPr>
            <p:ph type="sldNum" sz="quarter" idx="5"/>
          </p:nvPr>
        </p:nvSpPr>
        <p:spPr/>
        <p:txBody>
          <a:bodyPr/>
          <a:lstStyle/>
          <a:p>
            <a:fld id="{8D7D3E5B-4BED-B24C-9674-6B6454D04561}" type="slidenum">
              <a:rPr lang="en-US" smtClean="0"/>
              <a:t>1</a:t>
            </a:fld>
            <a:endParaRPr lang="en-US" dirty="0"/>
          </a:p>
        </p:txBody>
      </p:sp>
    </p:spTree>
    <p:extLst>
      <p:ext uri="{BB962C8B-B14F-4D97-AF65-F5344CB8AC3E}">
        <p14:creationId xmlns:p14="http://schemas.microsoft.com/office/powerpoint/2010/main" val="91633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program tiers include Contributor, Collaborator, and Strategic Alliance. Each tier focuses on different aspects such as contributions, strategic collaboration, and deep partnerships, offering various benefits like access to workshops, co-marketing opportunities, and exclusive events.
Original Content:
Program Tiers
Contributor
Focus: Individual or group contributions to the open-source code base, documentation, or community support.
Key Benefits: Access to developer outreach programs, training materials, and participation in workshops.
Collaborator
Focus: Strategic collaboration in co-marketing, technical integration, and shared go-to-market (GTM) initiatives.
Key Benefits:
Technical collaboration: Access to roadmaps, early releases, and joint workshops.
Business alignment: Joint GTM strategies and co-branded solutions.
Marketing support: Co-marketing opportunities and visibility in directories.
Strategic Alliance
Focus: Deep partnerships involving joint product development, innovation, and shared ventures for growth.
Key Benefits:
Exclusive events: Partner summits and hackathons.
Governance: Influence through steering committees and working groups.
Joint innovation: Sponsored features and industry-specific solutions.
</a:t>
            </a:r>
          </a:p>
        </p:txBody>
      </p:sp>
      <p:sp>
        <p:nvSpPr>
          <p:cNvPr id="4" name="Slide Number Placeholder 3"/>
          <p:cNvSpPr>
            <a:spLocks noGrp="1"/>
          </p:cNvSpPr>
          <p:nvPr>
            <p:ph type="sldNum" sz="quarter" idx="5"/>
          </p:nvPr>
        </p:nvSpPr>
        <p:spPr/>
        <p:txBody>
          <a:bodyPr/>
          <a:lstStyle/>
          <a:p>
            <a:fld id="{9D7DA379-0C3A-4BC0-B7B2-6F05A955AA7D}" type="slidenum">
              <a:rPr lang="en-ZA" smtClean="0"/>
              <a:t>15</a:t>
            </a:fld>
            <a:endParaRPr lang="en-ZA"/>
          </a:p>
        </p:txBody>
      </p:sp>
    </p:spTree>
    <p:extLst>
      <p:ext uri="{BB962C8B-B14F-4D97-AF65-F5344CB8AC3E}">
        <p14:creationId xmlns:p14="http://schemas.microsoft.com/office/powerpoint/2010/main" val="432953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technical collaboration initiatives include joint R&amp;D labs, priority access to product roadmaps, regular knowledge-sharing workshops, and technical exchanges with engineers.
Original Content:
Technical Collaboration
Joint R&amp;D and innovation labs.
Priority access to product roadmaps and beta features.
Regular knowledge-sharing workshops.
Technical Workshops and Knowledge Sharing: Regular technical exchanges and collaboration sessions with product engineers and developers.
</a:t>
            </a:r>
          </a:p>
        </p:txBody>
      </p:sp>
      <p:sp>
        <p:nvSpPr>
          <p:cNvPr id="4" name="Slide Number Placeholder 3"/>
          <p:cNvSpPr>
            <a:spLocks noGrp="1"/>
          </p:cNvSpPr>
          <p:nvPr>
            <p:ph type="sldNum" sz="quarter" idx="5"/>
          </p:nvPr>
        </p:nvSpPr>
        <p:spPr/>
        <p:txBody>
          <a:bodyPr/>
          <a:lstStyle/>
          <a:p>
            <a:fld id="{9D7DA379-0C3A-4BC0-B7B2-6F05A955AA7D}" type="slidenum">
              <a:rPr lang="en-ZA" smtClean="0"/>
              <a:t>16</a:t>
            </a:fld>
            <a:endParaRPr lang="en-ZA"/>
          </a:p>
        </p:txBody>
      </p:sp>
    </p:spTree>
    <p:extLst>
      <p:ext uri="{BB962C8B-B14F-4D97-AF65-F5344CB8AC3E}">
        <p14:creationId xmlns:p14="http://schemas.microsoft.com/office/powerpoint/2010/main" val="661184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participation requirements for partners include commitments from technology partners, system integrators, cloud providers, academia, and non-profits. Each group has specific roles and contributions to ensure successful collaboration and development.
Original Content:
Participation Requirements
Technology Partners: Successful integration of solutions with the open-source platform and commitment to joint development and marketing. Commitment to technical resources for deployments and contributions to the open-source code.
System Integrators: Proven deployment success with certifications and technical training.
Cloud Providers: Scalable hosting solutions and collaboration on cloud-native tools. Provide infrastructure resources for testing, scaling, and integration with cloud-native tools.
Academia &amp; Research: Commitment to contribute to the core development of the project or engage in joint R&amp;D. Willingness to sponsor or lead research initiatives aligned with open-source software innovation.
Non-Profits &amp; Government: Active participation in advocacy or community-building initiatives around open-source.
</a:t>
            </a:r>
          </a:p>
        </p:txBody>
      </p:sp>
      <p:sp>
        <p:nvSpPr>
          <p:cNvPr id="4" name="Slide Number Placeholder 3"/>
          <p:cNvSpPr>
            <a:spLocks noGrp="1"/>
          </p:cNvSpPr>
          <p:nvPr>
            <p:ph type="sldNum" sz="quarter" idx="5"/>
          </p:nvPr>
        </p:nvSpPr>
        <p:spPr/>
        <p:txBody>
          <a:bodyPr/>
          <a:lstStyle/>
          <a:p>
            <a:fld id="{9D7DA379-0C3A-4BC0-B7B2-6F05A955AA7D}" type="slidenum">
              <a:rPr lang="en-ZA" smtClean="0"/>
              <a:t>17</a:t>
            </a:fld>
            <a:endParaRPr lang="en-ZA"/>
          </a:p>
        </p:txBody>
      </p:sp>
    </p:spTree>
    <p:extLst>
      <p:ext uri="{BB962C8B-B14F-4D97-AF65-F5344CB8AC3E}">
        <p14:creationId xmlns:p14="http://schemas.microsoft.com/office/powerpoint/2010/main" val="525125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governance and collaboration framework includes an Alliance Steering Committee, specialized working groups, member communications, and feedback loops. These elements ensure effective direction, collaboration, and continuous improvement within the alliance.
Original Content:
Governance and Collaboration
Alliance Steering Committee:
Establish a governance body made up of representatives from key alliance members. The committee helps shape the program’s direction, prioritize joint initiatives, and set goals for innovation and market expansion.
Working Groups:
Create specialized working groups focused on particular areas of interest (e.g., cloud integration, security enhancements, community development). These groups regularly meet to drive specific objectives forward and ensure effective collaboration.
Alliance Member Communications:
A quarterly newsletter, dedicated Slack channels, or partner portals to keep members informed of developments, opportunities, and upcoming events.
Feedback Loops:
Regular feedback sessions with alliance members to assess program value, identify new opportunities, and refine program offerings.
</a:t>
            </a:r>
          </a:p>
        </p:txBody>
      </p:sp>
      <p:sp>
        <p:nvSpPr>
          <p:cNvPr id="4" name="Slide Number Placeholder 3"/>
          <p:cNvSpPr>
            <a:spLocks noGrp="1"/>
          </p:cNvSpPr>
          <p:nvPr>
            <p:ph type="sldNum" sz="quarter" idx="5"/>
          </p:nvPr>
        </p:nvSpPr>
        <p:spPr/>
        <p:txBody>
          <a:bodyPr/>
          <a:lstStyle/>
          <a:p>
            <a:fld id="{9D7DA379-0C3A-4BC0-B7B2-6F05A955AA7D}" type="slidenum">
              <a:rPr lang="en-ZA" smtClean="0"/>
              <a:t>18</a:t>
            </a:fld>
            <a:endParaRPr lang="en-ZA"/>
          </a:p>
        </p:txBody>
      </p:sp>
    </p:spTree>
    <p:extLst>
      <p:ext uri="{BB962C8B-B14F-4D97-AF65-F5344CB8AC3E}">
        <p14:creationId xmlns:p14="http://schemas.microsoft.com/office/powerpoint/2010/main" val="1964895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released joint integrations and solutions, driven growth in deployments and revenue through partnerships, contributed to code and documentation, and executed joint marketing initiatives.
Original Content:
Joint integrations or solutions released.
Growth in deployments and revenue driven by partners.
Contributions to code, documentation, and features.
Execution of joint marketing initiatives.
</a:t>
            </a:r>
          </a:p>
        </p:txBody>
      </p:sp>
      <p:sp>
        <p:nvSpPr>
          <p:cNvPr id="4" name="Slide Number Placeholder 3"/>
          <p:cNvSpPr>
            <a:spLocks noGrp="1"/>
          </p:cNvSpPr>
          <p:nvPr>
            <p:ph type="sldNum" sz="quarter" idx="5"/>
          </p:nvPr>
        </p:nvSpPr>
        <p:spPr/>
        <p:txBody>
          <a:bodyPr/>
          <a:lstStyle/>
          <a:p>
            <a:fld id="{9D7DA379-0C3A-4BC0-B7B2-6F05A955AA7D}" type="slidenum">
              <a:rPr lang="en-ZA" smtClean="0"/>
              <a:t>19</a:t>
            </a:fld>
            <a:endParaRPr lang="en-ZA"/>
          </a:p>
        </p:txBody>
      </p:sp>
    </p:spTree>
    <p:extLst>
      <p:ext uri="{BB962C8B-B14F-4D97-AF65-F5344CB8AC3E}">
        <p14:creationId xmlns:p14="http://schemas.microsoft.com/office/powerpoint/2010/main" val="358744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operate a partner-centric model with two main tracks: Channel (SI-focused) and Alliance (tech or strategic). You are a Channel Partner.”</a:t>
            </a:r>
          </a:p>
          <a:p>
            <a:r>
              <a:rPr lang="en-US" dirty="0"/>
              <a:t>Briefly highlight benefits of the Channel model:</a:t>
            </a:r>
          </a:p>
          <a:p>
            <a:r>
              <a:rPr lang="en-US" dirty="0"/>
              <a:t>Access to enablement resources</a:t>
            </a:r>
          </a:p>
          <a:p>
            <a:r>
              <a:rPr lang="en-US" dirty="0"/>
              <a:t>Early insight into roadmap</a:t>
            </a:r>
          </a:p>
          <a:p>
            <a:r>
              <a:rPr lang="en-US" dirty="0"/>
              <a:t>Joint go-to-market initiatives</a:t>
            </a:r>
          </a:p>
          <a:p>
            <a:pPr marL="171450" indent="-171450">
              <a:buFont typeface="Arial" panose="020B0604020202020204" pitchFamily="34" charset="0"/>
              <a:buChar char="•"/>
            </a:pPr>
            <a:endParaRPr lang="en-US" dirty="0"/>
          </a:p>
          <a:p>
            <a:endParaRPr lang="en-ZA" dirty="0"/>
          </a:p>
        </p:txBody>
      </p:sp>
      <p:sp>
        <p:nvSpPr>
          <p:cNvPr id="4" name="Slide Number Placeholder 3"/>
          <p:cNvSpPr>
            <a:spLocks noGrp="1"/>
          </p:cNvSpPr>
          <p:nvPr>
            <p:ph type="sldNum" sz="quarter" idx="5"/>
          </p:nvPr>
        </p:nvSpPr>
        <p:spPr/>
        <p:txBody>
          <a:bodyPr/>
          <a:lstStyle/>
          <a:p>
            <a:fld id="{8D7D3E5B-4BED-B24C-9674-6B6454D04561}" type="slidenum">
              <a:rPr lang="en-US" smtClean="0"/>
              <a:t>4</a:t>
            </a:fld>
            <a:endParaRPr lang="en-US" dirty="0"/>
          </a:p>
        </p:txBody>
      </p:sp>
    </p:spTree>
    <p:extLst>
      <p:ext uri="{BB962C8B-B14F-4D97-AF65-F5344CB8AC3E}">
        <p14:creationId xmlns:p14="http://schemas.microsoft.com/office/powerpoint/2010/main" val="65572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dirty="0"/>
          </a:p>
          <a:p>
            <a:pPr marL="171450" indent="-171450">
              <a:buFont typeface="Arial" panose="020B0604020202020204" pitchFamily="34" charset="0"/>
              <a:buChar char="•"/>
            </a:pPr>
            <a:r>
              <a:rPr lang="en-US" dirty="0"/>
              <a:t>Thank them for being a key early mover and advocate.</a:t>
            </a:r>
          </a:p>
          <a:p>
            <a:pPr marL="171450" indent="-171450">
              <a:buFont typeface="Arial" panose="020B0604020202020204" pitchFamily="34" charset="0"/>
              <a:buChar char="•"/>
            </a:pPr>
            <a:r>
              <a:rPr lang="en-US" dirty="0"/>
              <a:t>Emphasize your enthusiasm for formalizing the partnership.</a:t>
            </a:r>
          </a:p>
          <a:p>
            <a:pPr marL="171450" indent="-171450">
              <a:buFont typeface="Arial" panose="020B0604020202020204" pitchFamily="34" charset="0"/>
              <a:buChar char="•"/>
            </a:pPr>
            <a:r>
              <a:rPr lang="en-ZA" dirty="0"/>
              <a:t>Channel </a:t>
            </a:r>
            <a:r>
              <a:rPr lang="en-ZA" dirty="0" err="1"/>
              <a:t>Prtner</a:t>
            </a:r>
            <a:r>
              <a:rPr lang="en-ZA" dirty="0"/>
              <a:t> - </a:t>
            </a:r>
            <a:r>
              <a:rPr lang="en-US" dirty="0"/>
              <a:t>To sell, distribute, or implement your product or service directly.</a:t>
            </a:r>
          </a:p>
          <a:p>
            <a:pPr marL="171450" indent="-171450">
              <a:buFont typeface="Arial" panose="020B0604020202020204" pitchFamily="34" charset="0"/>
              <a:buChar char="•"/>
            </a:pPr>
            <a:r>
              <a:rPr lang="en-US" dirty="0"/>
              <a:t>Alliance partners - drive </a:t>
            </a:r>
            <a:r>
              <a:rPr lang="en-US" b="1" dirty="0"/>
              <a:t>strategic collaboration</a:t>
            </a:r>
            <a:r>
              <a:rPr lang="en-US" dirty="0"/>
              <a:t> for mutual growth or innovation</a:t>
            </a:r>
            <a:endParaRPr lang="en-ZA" dirty="0"/>
          </a:p>
          <a:p>
            <a:endParaRPr lang="en-ZA" dirty="0"/>
          </a:p>
        </p:txBody>
      </p:sp>
      <p:sp>
        <p:nvSpPr>
          <p:cNvPr id="4" name="Slide Number Placeholder 3"/>
          <p:cNvSpPr>
            <a:spLocks noGrp="1"/>
          </p:cNvSpPr>
          <p:nvPr>
            <p:ph type="sldNum" sz="quarter" idx="5"/>
          </p:nvPr>
        </p:nvSpPr>
        <p:spPr/>
        <p:txBody>
          <a:bodyPr/>
          <a:lstStyle/>
          <a:p>
            <a:fld id="{8D7D3E5B-4BED-B24C-9674-6B6454D04561}" type="slidenum">
              <a:rPr lang="en-US" smtClean="0"/>
              <a:t>6</a:t>
            </a:fld>
            <a:endParaRPr lang="en-US" dirty="0"/>
          </a:p>
        </p:txBody>
      </p:sp>
    </p:spTree>
    <p:extLst>
      <p:ext uri="{BB962C8B-B14F-4D97-AF65-F5344CB8AC3E}">
        <p14:creationId xmlns:p14="http://schemas.microsoft.com/office/powerpoint/2010/main" val="372073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Channel partners play a crucial role in open source solutions by driving utilization and sales, contributing code, providing technical support, offering consulting services, and integrating the solution into their own offerings.
Original Content:
Channel partners are those who wish to commercialize or provide an offering around the open source solution and tend to want to drive utilization and/or sales assets around the platform.  These partners can contribute code, provide technical support, offer consulting services, or integrate the open source solution into their own offerings.
</a:t>
            </a:r>
          </a:p>
        </p:txBody>
      </p:sp>
      <p:sp>
        <p:nvSpPr>
          <p:cNvPr id="4" name="Slide Number Placeholder 3"/>
          <p:cNvSpPr>
            <a:spLocks noGrp="1"/>
          </p:cNvSpPr>
          <p:nvPr>
            <p:ph type="sldNum" sz="quarter" idx="5"/>
          </p:nvPr>
        </p:nvSpPr>
        <p:spPr/>
        <p:txBody>
          <a:bodyPr/>
          <a:lstStyle/>
          <a:p>
            <a:fld id="{9D7DA379-0C3A-4BC0-B7B2-6F05A955AA7D}" type="slidenum">
              <a:rPr lang="en-ZA" smtClean="0"/>
              <a:t>7</a:t>
            </a:fld>
            <a:endParaRPr lang="en-ZA"/>
          </a:p>
        </p:txBody>
      </p:sp>
    </p:spTree>
    <p:extLst>
      <p:ext uri="{BB962C8B-B14F-4D97-AF65-F5344CB8AC3E}">
        <p14:creationId xmlns:p14="http://schemas.microsoft.com/office/powerpoint/2010/main" val="414317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Alliance programs for OSS involve diverse stakeholders focusing on strategic collaboration, joint innovation, and ecosystem building, unlike channel partner programs which focus on sales.
Original Content:
Alliance programs for open-source software (OSS) bring together diverse stakeholders, including technology vendors, system integrators, consulting firms, and cloud providers, to collaborate and drive mutual success. Unlike a channel partner program that focuses primarily on sales, an alliance program emphasizes strategic collaboration, joint innovation, and ecosystem building around the open-source platform.
</a:t>
            </a:r>
          </a:p>
        </p:txBody>
      </p:sp>
      <p:sp>
        <p:nvSpPr>
          <p:cNvPr id="4" name="Slide Number Placeholder 3"/>
          <p:cNvSpPr>
            <a:spLocks noGrp="1"/>
          </p:cNvSpPr>
          <p:nvPr>
            <p:ph type="sldNum" sz="quarter" idx="5"/>
          </p:nvPr>
        </p:nvSpPr>
        <p:spPr/>
        <p:txBody>
          <a:bodyPr/>
          <a:lstStyle/>
          <a:p>
            <a:fld id="{9D7DA379-0C3A-4BC0-B7B2-6F05A955AA7D}" type="slidenum">
              <a:rPr lang="en-ZA" smtClean="0"/>
              <a:t>8</a:t>
            </a:fld>
            <a:endParaRPr lang="en-ZA"/>
          </a:p>
        </p:txBody>
      </p:sp>
    </p:spTree>
    <p:extLst>
      <p:ext uri="{BB962C8B-B14F-4D97-AF65-F5344CB8AC3E}">
        <p14:creationId xmlns:p14="http://schemas.microsoft.com/office/powerpoint/2010/main" val="307248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various types of partners for open-source software. System Integrators help with implementation. Consulting &amp; Training Partners provide expert advice and support. Technology Partners integrate their tools. Resellers sell enterprise versions and services. Community Partners contribute to development and promotion.
Original Content:
System Integrators (SIs): Partners that help customers implement the open-source software within their IT infrastructure.
Consulting &amp; Training Partners: Provide expert advice, technical support, or training services around the open-source product.
Technology Partners: Companies that integrate their own tools or technologies with the open-source product to extend its capabilities.
Resellers: Businesses that sell proprietary business rules, enterprise versions they create, support, or consulting services around the Tazama open-source product.
Community Partners: Individuals or organizations actively contributing to the development, documentation, or promotion of the open-source project and or Fraud prevention framework. 
</a:t>
            </a:r>
          </a:p>
        </p:txBody>
      </p:sp>
      <p:sp>
        <p:nvSpPr>
          <p:cNvPr id="4" name="Slide Number Placeholder 3"/>
          <p:cNvSpPr>
            <a:spLocks noGrp="1"/>
          </p:cNvSpPr>
          <p:nvPr>
            <p:ph type="sldNum" sz="quarter" idx="5"/>
          </p:nvPr>
        </p:nvSpPr>
        <p:spPr/>
        <p:txBody>
          <a:bodyPr/>
          <a:lstStyle/>
          <a:p>
            <a:fld id="{9D7DA379-0C3A-4BC0-B7B2-6F05A955AA7D}" type="slidenum">
              <a:rPr lang="en-ZA" smtClean="0"/>
              <a:t>10</a:t>
            </a:fld>
            <a:endParaRPr lang="en-ZA"/>
          </a:p>
        </p:txBody>
      </p:sp>
    </p:spTree>
    <p:extLst>
      <p:ext uri="{BB962C8B-B14F-4D97-AF65-F5344CB8AC3E}">
        <p14:creationId xmlns:p14="http://schemas.microsoft.com/office/powerpoint/2010/main" val="159480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Tazama offers two partner levels: Community Participants and Strategic Partners. Community Participants contribute actively and gain access to basic resources. Strategic Partners engage in deeper collaboration, receiving enhanced benefits like technical training and co-branded marketing opportunities. Each level has specific requirements for participation.
Original Content:
Partner Levels
1. Community Participants
This level is for individuals and organizations that actively contribute to the Tazama ecosystem through development, documentation, or advocacy.
Benefits:
Access to basic resources (documentation, forums, webinars).
Eligibility for inclusion in the Community Contributor Directory.
Participation in community-driven events and initiatives.
Requirements:
Basic knowledge of Tazama's open-source solutions.
Commitment to community guidelines.
Active engagement in contributions, testing and/or implementation. 
2. Strategic Partners
This tier is for organizations seeking deeper collaboration, including integration, joint development, and co-marketing initiatives.
Benefits:
Enhanced technical training and certifications.
Priority support and access to engineering resources.
Co-branded marketing opportunities (e.g., webinars, whitepapers, use cases).
Participation in Tazama’s roadmap discussions and early access to new features.
Partner account manager.
Eligibility for grant submission coordination.
Potential nomination to partner advisory board.
Partner awards and partner showcase.
Preferred entrance and discounted rates for Tazama hosted conferences.
Education, notification and communication around Fraud and AML legislation, governance, and compliance. 
Role-based learning paths (developer, implementer, marketer) with skill validation through assessments.
Requirements:
Signed strategic partner agreement.
Demonstrated expertise in implementing or integrating Tazama solutions through certification process.
Active participation in joint go-to-market initiatives and events.
Strategic alignment with Tazama’s project’s long-term goals.
Co-investment in development or go-to-market initiatives based on grants/directed funding.
</a:t>
            </a:r>
          </a:p>
        </p:txBody>
      </p:sp>
      <p:sp>
        <p:nvSpPr>
          <p:cNvPr id="4" name="Slide Number Placeholder 3"/>
          <p:cNvSpPr>
            <a:spLocks noGrp="1"/>
          </p:cNvSpPr>
          <p:nvPr>
            <p:ph type="sldNum" sz="quarter" idx="5"/>
          </p:nvPr>
        </p:nvSpPr>
        <p:spPr/>
        <p:txBody>
          <a:bodyPr/>
          <a:lstStyle/>
          <a:p>
            <a:fld id="{9D7DA379-0C3A-4BC0-B7B2-6F05A955AA7D}" type="slidenum">
              <a:rPr lang="en-ZA" smtClean="0"/>
              <a:t>11</a:t>
            </a:fld>
            <a:endParaRPr lang="en-ZA"/>
          </a:p>
        </p:txBody>
      </p:sp>
    </p:spTree>
    <p:extLst>
      <p:ext uri="{BB962C8B-B14F-4D97-AF65-F5344CB8AC3E}">
        <p14:creationId xmlns:p14="http://schemas.microsoft.com/office/powerpoint/2010/main" val="1451518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become a strategic partner with Tazama, you need to sign an agreement, show expertise in Tazama solutions, participate in joint initiatives, align with Tazama's goals, and co-invest in initiatives.
Original Content:
Requirements:
Signed strategic partner agreement.
Demonstrated expertise in implementing or integrating Tazama solutions through certification process.
Active participation in joint go-to-market initiatives and events.
Strategic alignment with Tazama’s project’s long-term goals.
Co-investment in development or go-to-market initiatives based on grants/directed funding.
</a:t>
            </a:r>
          </a:p>
        </p:txBody>
      </p:sp>
      <p:sp>
        <p:nvSpPr>
          <p:cNvPr id="4" name="Slide Number Placeholder 3"/>
          <p:cNvSpPr>
            <a:spLocks noGrp="1"/>
          </p:cNvSpPr>
          <p:nvPr>
            <p:ph type="sldNum" sz="quarter" idx="5"/>
          </p:nvPr>
        </p:nvSpPr>
        <p:spPr/>
        <p:txBody>
          <a:bodyPr/>
          <a:lstStyle/>
          <a:p>
            <a:fld id="{9D7DA379-0C3A-4BC0-B7B2-6F05A955AA7D}" type="slidenum">
              <a:rPr lang="en-ZA" smtClean="0"/>
              <a:t>12</a:t>
            </a:fld>
            <a:endParaRPr lang="en-ZA"/>
          </a:p>
        </p:txBody>
      </p:sp>
    </p:spTree>
    <p:extLst>
      <p:ext uri="{BB962C8B-B14F-4D97-AF65-F5344CB8AC3E}">
        <p14:creationId xmlns:p14="http://schemas.microsoft.com/office/powerpoint/2010/main" val="165049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Alliance Program aims to foster collaboration, build a strong ecosystem around the </a:t>
            </a:r>
            <a:r>
              <a:rPr lang="en-US" dirty="0" err="1"/>
              <a:t>Tazama</a:t>
            </a:r>
            <a:r>
              <a:rPr lang="en-US" dirty="0"/>
              <a:t> platform, create new revenue streams, and expand open-source software adoption in various markets.
Original Content:
Foster cross-company collaboration to create integrated solutions.
Build a strong ecosystem around the </a:t>
            </a:r>
            <a:r>
              <a:rPr lang="en-US" dirty="0" err="1"/>
              <a:t>Tazama</a:t>
            </a:r>
            <a:r>
              <a:rPr lang="en-US" dirty="0"/>
              <a:t> Fraud Detection Transaction Monitoring open-source platform, increasing its value.
Create new revenue streams and business models for alliance members.
Alliance Program Vision &amp; Objectives
The Alliance Program aims to foster a collaborative ecosystem where companies can work together to innovate, develop, and promote open-source software. By forming strategic alliances, members contribute to the growth of the open-source community while expanding their own capabilities and market opportunities.
Key Objectives:
Expand adoption of open-source software in DPG, financial services organizations, Central Banks, UN, enterprises and cloud markets.
</a:t>
            </a:r>
          </a:p>
        </p:txBody>
      </p:sp>
      <p:sp>
        <p:nvSpPr>
          <p:cNvPr id="4" name="Slide Number Placeholder 3"/>
          <p:cNvSpPr>
            <a:spLocks noGrp="1"/>
          </p:cNvSpPr>
          <p:nvPr>
            <p:ph type="sldNum" sz="quarter" idx="5"/>
          </p:nvPr>
        </p:nvSpPr>
        <p:spPr/>
        <p:txBody>
          <a:bodyPr/>
          <a:lstStyle/>
          <a:p>
            <a:fld id="{9D7DA379-0C3A-4BC0-B7B2-6F05A955AA7D}" type="slidenum">
              <a:rPr lang="en-ZA" smtClean="0"/>
              <a:t>14</a:t>
            </a:fld>
            <a:endParaRPr lang="en-ZA"/>
          </a:p>
        </p:txBody>
      </p:sp>
    </p:spTree>
    <p:extLst>
      <p:ext uri="{BB962C8B-B14F-4D97-AF65-F5344CB8AC3E}">
        <p14:creationId xmlns:p14="http://schemas.microsoft.com/office/powerpoint/2010/main" val="2680046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9953C7B9-6C7D-3E70-1A20-8D5AE630B560}"/>
              </a:ext>
            </a:extLst>
          </p:cNvPr>
          <p:cNvSpPr/>
          <p:nvPr userDrawn="1"/>
        </p:nvSpPr>
        <p:spPr>
          <a:xfrm>
            <a:off x="0" y="5797899"/>
            <a:ext cx="12192000" cy="1060101"/>
          </a:xfrm>
          <a:prstGeom prst="roundRect">
            <a:avLst>
              <a:gd name="adj" fmla="val 0"/>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4E17799E-3192-89B9-4BE5-25E84B47AD09}"/>
              </a:ext>
            </a:extLst>
          </p:cNvPr>
          <p:cNvGrpSpPr/>
          <p:nvPr userDrawn="1"/>
        </p:nvGrpSpPr>
        <p:grpSpPr>
          <a:xfrm>
            <a:off x="5798120" y="11896"/>
            <a:ext cx="6012880" cy="6858000"/>
            <a:chOff x="5798120" y="11896"/>
            <a:chExt cx="6012880" cy="6858000"/>
          </a:xfrm>
        </p:grpSpPr>
        <p:pic>
          <p:nvPicPr>
            <p:cNvPr id="6" name="Picture 5" descr="A computer circuit board tree&#10;&#10;AI-generated content may be incorrect.">
              <a:extLst>
                <a:ext uri="{FF2B5EF4-FFF2-40B4-BE49-F238E27FC236}">
                  <a16:creationId xmlns:a16="http://schemas.microsoft.com/office/drawing/2014/main" id="{C78D170A-DE33-7861-2045-CA44B6AC45D1}"/>
                </a:ext>
              </a:extLst>
            </p:cNvPr>
            <p:cNvPicPr>
              <a:picLocks noChangeAspect="1"/>
            </p:cNvPicPr>
            <p:nvPr userDrawn="1"/>
          </p:nvPicPr>
          <p:blipFill>
            <a:blip r:embed="rId2"/>
            <a:stretch>
              <a:fillRect/>
            </a:stretch>
          </p:blipFill>
          <p:spPr>
            <a:xfrm>
              <a:off x="5798120" y="11896"/>
              <a:ext cx="6012880" cy="6858000"/>
            </a:xfrm>
            <a:prstGeom prst="rect">
              <a:avLst/>
            </a:prstGeom>
          </p:spPr>
        </p:pic>
        <p:sp>
          <p:nvSpPr>
            <p:cNvPr id="12" name="Oval 11">
              <a:extLst>
                <a:ext uri="{FF2B5EF4-FFF2-40B4-BE49-F238E27FC236}">
                  <a16:creationId xmlns:a16="http://schemas.microsoft.com/office/drawing/2014/main" id="{CB8BC9ED-CFEA-8C89-25FD-0E495B1ACF4D}"/>
                </a:ext>
              </a:extLst>
            </p:cNvPr>
            <p:cNvSpPr/>
            <p:nvPr userDrawn="1"/>
          </p:nvSpPr>
          <p:spPr>
            <a:xfrm>
              <a:off x="7936636" y="2114047"/>
              <a:ext cx="1816963" cy="1816963"/>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561A3D5-3A82-DE95-257F-F68B35B4FAB4}"/>
                </a:ext>
              </a:extLst>
            </p:cNvPr>
            <p:cNvSpPr>
              <a:spLocks noChangeAspect="1"/>
            </p:cNvSpPr>
            <p:nvPr userDrawn="1"/>
          </p:nvSpPr>
          <p:spPr>
            <a:xfrm>
              <a:off x="10693571" y="4025496"/>
              <a:ext cx="914400" cy="9144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B8D6489-6AD0-F3D5-64A8-F7282B549981}"/>
                </a:ext>
              </a:extLst>
            </p:cNvPr>
            <p:cNvSpPr>
              <a:spLocks noChangeAspect="1"/>
            </p:cNvSpPr>
            <p:nvPr userDrawn="1"/>
          </p:nvSpPr>
          <p:spPr>
            <a:xfrm>
              <a:off x="9711069" y="1128883"/>
              <a:ext cx="1005840" cy="100584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B98A3C9-0B45-6046-1487-DEDA7A39FB76}"/>
                </a:ext>
              </a:extLst>
            </p:cNvPr>
            <p:cNvSpPr>
              <a:spLocks noChangeAspect="1"/>
            </p:cNvSpPr>
            <p:nvPr userDrawn="1"/>
          </p:nvSpPr>
          <p:spPr>
            <a:xfrm>
              <a:off x="6127920" y="3624178"/>
              <a:ext cx="1097280" cy="109728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Picture Placeholder 7">
            <a:extLst>
              <a:ext uri="{FF2B5EF4-FFF2-40B4-BE49-F238E27FC236}">
                <a16:creationId xmlns:a16="http://schemas.microsoft.com/office/drawing/2014/main" id="{B6FC5054-1851-8475-7A83-CBB12A799C4A}"/>
              </a:ext>
            </a:extLst>
          </p:cNvPr>
          <p:cNvSpPr>
            <a:spLocks noGrp="1"/>
          </p:cNvSpPr>
          <p:nvPr>
            <p:ph type="pic" sz="quarter" idx="10"/>
          </p:nvPr>
        </p:nvSpPr>
        <p:spPr>
          <a:xfrm>
            <a:off x="8051269" y="2228680"/>
            <a:ext cx="1587696" cy="1587696"/>
          </a:xfrm>
          <a:prstGeom prst="ellipse">
            <a:avLst/>
          </a:prstGeom>
          <a:solidFill>
            <a:schemeClr val="accent6"/>
          </a:solidFill>
        </p:spPr>
        <p:txBody>
          <a:bodyPr/>
          <a:lstStyle>
            <a:lvl1pPr algn="ctr">
              <a:lnSpc>
                <a:spcPct val="100000"/>
              </a:lnSpc>
              <a:spcBef>
                <a:spcPts val="0"/>
              </a:spcBef>
              <a:defRPr sz="1050"/>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F6CCDA74-CC8D-D55D-3010-6D2E9211CF1A}"/>
              </a:ext>
            </a:extLst>
          </p:cNvPr>
          <p:cNvSpPr>
            <a:spLocks noGrp="1" noChangeAspect="1"/>
          </p:cNvSpPr>
          <p:nvPr>
            <p:ph type="pic" sz="quarter" idx="11"/>
          </p:nvPr>
        </p:nvSpPr>
        <p:spPr>
          <a:xfrm>
            <a:off x="6219360" y="3715618"/>
            <a:ext cx="914400" cy="914400"/>
          </a:xfrm>
          <a:prstGeom prst="ellipse">
            <a:avLst/>
          </a:prstGeom>
          <a:solidFill>
            <a:schemeClr val="accent6"/>
          </a:solidFill>
          <a:ln>
            <a:noFill/>
          </a:ln>
        </p:spPr>
        <p:txBody>
          <a:bodyPr/>
          <a:lstStyle>
            <a:lvl1pPr algn="ctr">
              <a:lnSpc>
                <a:spcPct val="100000"/>
              </a:lnSpc>
              <a:spcBef>
                <a:spcPts val="0"/>
              </a:spcBef>
              <a:defRPr sz="900"/>
            </a:lvl1pPr>
          </a:lstStyle>
          <a:p>
            <a:r>
              <a:rPr lang="en-US"/>
              <a:t>Click icon to add picture</a:t>
            </a:r>
            <a:endParaRPr lang="en-US" dirty="0"/>
          </a:p>
        </p:txBody>
      </p:sp>
      <p:sp>
        <p:nvSpPr>
          <p:cNvPr id="17" name="Picture Placeholder 16">
            <a:extLst>
              <a:ext uri="{FF2B5EF4-FFF2-40B4-BE49-F238E27FC236}">
                <a16:creationId xmlns:a16="http://schemas.microsoft.com/office/drawing/2014/main" id="{08C2AF51-E2BF-E466-39F5-18907DDE9FE5}"/>
              </a:ext>
            </a:extLst>
          </p:cNvPr>
          <p:cNvSpPr>
            <a:spLocks noGrp="1" noChangeAspect="1"/>
          </p:cNvSpPr>
          <p:nvPr>
            <p:ph type="pic" sz="quarter" idx="12"/>
          </p:nvPr>
        </p:nvSpPr>
        <p:spPr>
          <a:xfrm>
            <a:off x="10785011" y="4116936"/>
            <a:ext cx="731520" cy="731520"/>
          </a:xfrm>
          <a:prstGeom prst="ellipse">
            <a:avLst/>
          </a:prstGeom>
          <a:solidFill>
            <a:schemeClr val="accent6"/>
          </a:solidFill>
          <a:ln>
            <a:noFill/>
          </a:ln>
        </p:spPr>
        <p:txBody>
          <a:bodyPr/>
          <a:lstStyle>
            <a:lvl1pPr algn="ctr">
              <a:lnSpc>
                <a:spcPct val="100000"/>
              </a:lnSpc>
              <a:spcBef>
                <a:spcPts val="0"/>
              </a:spcBef>
              <a:defRPr lang="en-US" sz="1050" b="0" i="0" kern="1200" dirty="0">
                <a:solidFill>
                  <a:schemeClr val="bg2">
                    <a:lumMod val="25000"/>
                  </a:schemeClr>
                </a:solidFill>
                <a:latin typeface="+mn-lt"/>
                <a:ea typeface="+mn-ea"/>
                <a:cs typeface="+mn-cs"/>
              </a:defRPr>
            </a:lvl1pPr>
          </a:lstStyle>
          <a:p>
            <a:r>
              <a:rPr lang="en-US"/>
              <a:t>Click icon to add picture</a:t>
            </a:r>
            <a:endParaRPr lang="en-US" dirty="0"/>
          </a:p>
        </p:txBody>
      </p:sp>
      <p:sp>
        <p:nvSpPr>
          <p:cNvPr id="19" name="Picture Placeholder 18">
            <a:extLst>
              <a:ext uri="{FF2B5EF4-FFF2-40B4-BE49-F238E27FC236}">
                <a16:creationId xmlns:a16="http://schemas.microsoft.com/office/drawing/2014/main" id="{8CA40CC6-30E1-858C-5CD1-B1814F289D15}"/>
              </a:ext>
            </a:extLst>
          </p:cNvPr>
          <p:cNvSpPr>
            <a:spLocks noGrp="1" noChangeAspect="1"/>
          </p:cNvSpPr>
          <p:nvPr>
            <p:ph type="pic" sz="quarter" idx="13"/>
          </p:nvPr>
        </p:nvSpPr>
        <p:spPr>
          <a:xfrm>
            <a:off x="9802509" y="1220323"/>
            <a:ext cx="822960" cy="822960"/>
          </a:xfrm>
          <a:prstGeom prst="ellipse">
            <a:avLst/>
          </a:prstGeom>
          <a:solidFill>
            <a:schemeClr val="accent6"/>
          </a:solidFill>
        </p:spPr>
        <p:txBody>
          <a:bodyPr/>
          <a:lstStyle>
            <a:lvl1pPr algn="ctr">
              <a:lnSpc>
                <a:spcPct val="100000"/>
              </a:lnSpc>
              <a:spcBef>
                <a:spcPts val="0"/>
              </a:spcBef>
              <a:defRPr sz="900"/>
            </a:lvl1p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838200" y="1828800"/>
            <a:ext cx="4400550" cy="2114550"/>
          </a:xfrm>
        </p:spPr>
        <p:txBody>
          <a:bodyPr lIns="0" tIns="0" rIns="0" bIns="0" anchor="t">
            <a:noAutofit/>
          </a:bodyPr>
          <a:lstStyle>
            <a:lvl1pPr algn="l">
              <a:defRPr sz="4500" cap="none" baseline="0"/>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838200" y="4064352"/>
            <a:ext cx="4498182" cy="578325"/>
          </a:xfrm>
        </p:spPr>
        <p:txBody>
          <a:bodyPr lIns="0" tIns="0" rIns="0" bIns="0">
            <a:noAutofit/>
          </a:bodyPr>
          <a:lstStyle>
            <a:lvl1pPr marL="0" indent="0" algn="l">
              <a:buNone/>
              <a:defRPr sz="1200" b="1" cap="all" spc="50" baseline="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4" name="Graphic 23">
            <a:extLst>
              <a:ext uri="{FF2B5EF4-FFF2-40B4-BE49-F238E27FC236}">
                <a16:creationId xmlns:a16="http://schemas.microsoft.com/office/drawing/2014/main" id="{A768237C-1F7A-7026-6E4C-CAD59F962B3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8200" y="428192"/>
            <a:ext cx="1921184" cy="391464"/>
          </a:xfrm>
          <a:prstGeom prst="rect">
            <a:avLst/>
          </a:prstGeom>
        </p:spPr>
      </p:pic>
      <p:sp>
        <p:nvSpPr>
          <p:cNvPr id="27" name="Text Placeholder 26">
            <a:extLst>
              <a:ext uri="{FF2B5EF4-FFF2-40B4-BE49-F238E27FC236}">
                <a16:creationId xmlns:a16="http://schemas.microsoft.com/office/drawing/2014/main" id="{C83CD0D6-2FBB-3E17-F4E0-2EB056C7FDDC}"/>
              </a:ext>
            </a:extLst>
          </p:cNvPr>
          <p:cNvSpPr>
            <a:spLocks noGrp="1"/>
          </p:cNvSpPr>
          <p:nvPr>
            <p:ph type="body" sz="quarter" idx="14"/>
          </p:nvPr>
        </p:nvSpPr>
        <p:spPr>
          <a:xfrm>
            <a:off x="838200" y="6138863"/>
            <a:ext cx="3652838" cy="338137"/>
          </a:xfrm>
        </p:spPr>
        <p:txBody>
          <a:bodyPr anchor="ctr" anchorCtr="0"/>
          <a:lstStyle>
            <a:lvl1pPr>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1248597" y="876300"/>
            <a:ext cx="8244113" cy="970081"/>
          </a:xfrm>
        </p:spPr>
        <p:txBody>
          <a:bodyPr lIns="0" tIns="0" rIns="0" bIns="0" anchor="b" anchorCtr="0">
            <a:noAutofit/>
          </a:bodyPr>
          <a:lstStyle>
            <a:lvl1pPr>
              <a:lnSpc>
                <a:spcPct val="100000"/>
              </a:lnSpc>
              <a:defRPr sz="3000" b="1" i="0" spc="0" baseline="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304A311B-BF0E-4ABD-250E-58093E12EC36}"/>
              </a:ext>
            </a:extLst>
          </p:cNvPr>
          <p:cNvSpPr>
            <a:spLocks noGrp="1"/>
          </p:cNvSpPr>
          <p:nvPr>
            <p:ph type="subTitle" idx="1" hasCustomPrompt="1"/>
          </p:nvPr>
        </p:nvSpPr>
        <p:spPr>
          <a:xfrm>
            <a:off x="1258645" y="2008295"/>
            <a:ext cx="7044643" cy="559184"/>
          </a:xfrm>
        </p:spPr>
        <p:txBody>
          <a:bodyPr lIns="0" tIns="0" rIns="0" bIns="0">
            <a:noAutofit/>
          </a:bodyPr>
          <a:lstStyle>
            <a:lvl1pPr marL="0" indent="0" algn="l">
              <a:buNone/>
              <a:defRPr sz="1800" b="0" spc="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Footer Placeholder 2">
            <a:extLst>
              <a:ext uri="{FF2B5EF4-FFF2-40B4-BE49-F238E27FC236}">
                <a16:creationId xmlns:a16="http://schemas.microsoft.com/office/drawing/2014/main" id="{2C310569-B083-466A-F24B-8C44360B4EC2}"/>
              </a:ext>
            </a:extLst>
          </p:cNvPr>
          <p:cNvSpPr>
            <a:spLocks noGrp="1"/>
          </p:cNvSpPr>
          <p:nvPr>
            <p:ph type="ftr" sz="quarter" idx="10"/>
          </p:nvPr>
        </p:nvSpPr>
        <p:spPr/>
        <p:txBody>
          <a:bodyPr/>
          <a:lstStyle/>
          <a:p>
            <a:r>
              <a:rPr lang="en-US"/>
              <a:t>Partner Program</a:t>
            </a:r>
            <a:endParaRPr lang="en-US" dirty="0"/>
          </a:p>
        </p:txBody>
      </p:sp>
      <p:sp>
        <p:nvSpPr>
          <p:cNvPr id="4" name="Slide Number Placeholder 3">
            <a:extLst>
              <a:ext uri="{FF2B5EF4-FFF2-40B4-BE49-F238E27FC236}">
                <a16:creationId xmlns:a16="http://schemas.microsoft.com/office/drawing/2014/main" id="{75FB78C1-0CD8-FD34-E7BB-B8F6E296A443}"/>
              </a:ext>
            </a:extLst>
          </p:cNvPr>
          <p:cNvSpPr>
            <a:spLocks noGrp="1"/>
          </p:cNvSpPr>
          <p:nvPr>
            <p:ph type="sldNum" sz="quarter" idx="11"/>
          </p:nvPr>
        </p:nvSpPr>
        <p:spPr/>
        <p:txBody>
          <a:bodyPr/>
          <a:lstStyle/>
          <a:p>
            <a:fld id="{09A01C0A-2BB6-49E7-91A3-DCB9F9F59583}" type="slidenum">
              <a:rPr lang="en-US" smtClean="0"/>
              <a:pPr/>
              <a:t>‹#›</a:t>
            </a:fld>
            <a:endParaRPr lang="en-US" dirty="0"/>
          </a:p>
        </p:txBody>
      </p:sp>
      <p:pic>
        <p:nvPicPr>
          <p:cNvPr id="5" name="Graphic 4">
            <a:extLst>
              <a:ext uri="{FF2B5EF4-FFF2-40B4-BE49-F238E27FC236}">
                <a16:creationId xmlns:a16="http://schemas.microsoft.com/office/drawing/2014/main" id="{98FE3F2C-E81C-47AF-D31E-D80DD46433A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5400000">
            <a:off x="563543" y="1358622"/>
            <a:ext cx="533400" cy="533400"/>
          </a:xfrm>
          <a:prstGeom prst="rect">
            <a:avLst/>
          </a:prstGeom>
        </p:spPr>
      </p:pic>
      <p:pic>
        <p:nvPicPr>
          <p:cNvPr id="7" name="Picture 6" descr="A computer circuit board tree&#10;&#10;AI-generated content may be incorrect.">
            <a:extLst>
              <a:ext uri="{FF2B5EF4-FFF2-40B4-BE49-F238E27FC236}">
                <a16:creationId xmlns:a16="http://schemas.microsoft.com/office/drawing/2014/main" id="{3B916A6B-5619-987E-530E-9E2E8B50A184}"/>
              </a:ext>
            </a:extLst>
          </p:cNvPr>
          <p:cNvPicPr>
            <a:picLocks noChangeAspect="1"/>
          </p:cNvPicPr>
          <p:nvPr userDrawn="1"/>
        </p:nvPicPr>
        <p:blipFill>
          <a:blip r:embed="rId3"/>
          <a:srcRect l="46202" b="52336"/>
          <a:stretch/>
        </p:blipFill>
        <p:spPr>
          <a:xfrm>
            <a:off x="-125506" y="2738923"/>
            <a:ext cx="4209322" cy="4253548"/>
          </a:xfrm>
          <a:prstGeom prst="rect">
            <a:avLst/>
          </a:prstGeom>
        </p:spPr>
      </p:pic>
      <p:sp>
        <p:nvSpPr>
          <p:cNvPr id="22" name="Text Placeholder 21">
            <a:extLst>
              <a:ext uri="{FF2B5EF4-FFF2-40B4-BE49-F238E27FC236}">
                <a16:creationId xmlns:a16="http://schemas.microsoft.com/office/drawing/2014/main" id="{0B1B3B19-4C6E-E885-7348-D33E05178975}"/>
              </a:ext>
            </a:extLst>
          </p:cNvPr>
          <p:cNvSpPr>
            <a:spLocks noGrp="1"/>
          </p:cNvSpPr>
          <p:nvPr>
            <p:ph type="body" sz="quarter" idx="13"/>
          </p:nvPr>
        </p:nvSpPr>
        <p:spPr>
          <a:xfrm>
            <a:off x="3527425" y="3044825"/>
            <a:ext cx="2511425" cy="1919288"/>
          </a:xfrm>
        </p:spPr>
        <p:txBody>
          <a:bodyPr/>
          <a:lstStyle>
            <a:lvl1pPr marL="194310" indent="-102870">
              <a:lnSpc>
                <a:spcPct val="112000"/>
              </a:lnSpc>
              <a:spcBef>
                <a:spcPts val="0"/>
              </a:spcBef>
              <a:spcAft>
                <a:spcPts val="600"/>
              </a:spcAft>
              <a:buFont typeface="Arial" panose="020B0604020202020204" pitchFamily="34" charset="0"/>
              <a:buChar char="•"/>
              <a:defRPr sz="1400"/>
            </a:lvl1pPr>
          </a:lstStyle>
          <a:p>
            <a:pPr lvl="0"/>
            <a:r>
              <a:rPr lang="en-US"/>
              <a:t>Click to edit Master text styles</a:t>
            </a:r>
          </a:p>
        </p:txBody>
      </p:sp>
      <p:sp>
        <p:nvSpPr>
          <p:cNvPr id="23" name="Rectangle 22">
            <a:extLst>
              <a:ext uri="{FF2B5EF4-FFF2-40B4-BE49-F238E27FC236}">
                <a16:creationId xmlns:a16="http://schemas.microsoft.com/office/drawing/2014/main" id="{0D2FF810-6DF1-A005-6A75-BB0727A51C34}"/>
              </a:ext>
            </a:extLst>
          </p:cNvPr>
          <p:cNvSpPr/>
          <p:nvPr userDrawn="1"/>
        </p:nvSpPr>
        <p:spPr>
          <a:xfrm>
            <a:off x="9254532" y="0"/>
            <a:ext cx="2556468"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2E527027-D129-510A-6D92-91A5B4CB89C3}"/>
              </a:ext>
            </a:extLst>
          </p:cNvPr>
          <p:cNvSpPr>
            <a:spLocks noGrp="1"/>
          </p:cNvSpPr>
          <p:nvPr>
            <p:ph type="pic" sz="quarter" idx="12"/>
          </p:nvPr>
        </p:nvSpPr>
        <p:spPr>
          <a:xfrm>
            <a:off x="6521381" y="2250831"/>
            <a:ext cx="4752870" cy="3537020"/>
          </a:xfrm>
          <a:prstGeom prst="roundRect">
            <a:avLst>
              <a:gd name="adj" fmla="val 3932"/>
            </a:avLst>
          </a:prstGeom>
          <a:solidFill>
            <a:schemeClr val="accent6"/>
          </a:solidFill>
          <a:ln>
            <a:noFill/>
          </a:ln>
        </p:spPr>
        <p:txBody>
          <a:bodyPr/>
          <a:lstStyle/>
          <a:p>
            <a:r>
              <a:rPr lang="en-US"/>
              <a:t>Click icon to add picture</a:t>
            </a:r>
          </a:p>
        </p:txBody>
      </p:sp>
      <p:pic>
        <p:nvPicPr>
          <p:cNvPr id="24" name="Graphic 23">
            <a:extLst>
              <a:ext uri="{FF2B5EF4-FFF2-40B4-BE49-F238E27FC236}">
                <a16:creationId xmlns:a16="http://schemas.microsoft.com/office/drawing/2014/main" id="{C9895C36-9BE3-3EAE-478D-53B9B257D699}"/>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5400000">
            <a:off x="11229975" y="6330949"/>
            <a:ext cx="465881" cy="465881"/>
          </a:xfrm>
          <a:prstGeom prst="rect">
            <a:avLst/>
          </a:prstGeom>
        </p:spPr>
      </p:pic>
    </p:spTree>
    <p:extLst>
      <p:ext uri="{BB962C8B-B14F-4D97-AF65-F5344CB8AC3E}">
        <p14:creationId xmlns:p14="http://schemas.microsoft.com/office/powerpoint/2010/main" val="147694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227E488-456A-A645-EEF4-38AAED9C5ED1}"/>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850327" y="1828800"/>
            <a:ext cx="2226360" cy="2859105"/>
          </a:xfrm>
          <a:solidFill>
            <a:schemeClr val="accent1">
              <a:lumMod val="20000"/>
              <a:lumOff val="80000"/>
            </a:schemeClr>
          </a:solidFill>
        </p:spPr>
        <p:txBody>
          <a:bodyPr anchor="ctr">
            <a:noAutofit/>
          </a:bodyPr>
          <a:lstStyle>
            <a:lvl1pPr marL="0" indent="0" algn="ctr">
              <a:lnSpc>
                <a:spcPct val="100000"/>
              </a:lnSpc>
              <a:spcBef>
                <a:spcPts val="0"/>
              </a:spcBef>
              <a:buNone/>
              <a:defRPr sz="1400">
                <a:solidFill>
                  <a:schemeClr val="tx1"/>
                </a:solidFill>
              </a:defRPr>
            </a:lvl1pPr>
          </a:lstStyle>
          <a:p>
            <a:r>
              <a:rPr lang="en-US"/>
              <a:t>Click icon to add picture</a:t>
            </a:r>
            <a:endParaRPr lang="en-US" dirty="0"/>
          </a:p>
        </p:txBody>
      </p:sp>
      <p:sp>
        <p:nvSpPr>
          <p:cNvPr id="21" name="Text Placeholder 20">
            <a:extLst>
              <a:ext uri="{FF2B5EF4-FFF2-40B4-BE49-F238E27FC236}">
                <a16:creationId xmlns:a16="http://schemas.microsoft.com/office/drawing/2014/main" id="{F4825303-FCCD-E705-1213-BF7CF16DF7F6}"/>
              </a:ext>
            </a:extLst>
          </p:cNvPr>
          <p:cNvSpPr>
            <a:spLocks noGrp="1"/>
          </p:cNvSpPr>
          <p:nvPr>
            <p:ph type="body" sz="quarter" idx="17" hasCustomPrompt="1"/>
          </p:nvPr>
        </p:nvSpPr>
        <p:spPr>
          <a:xfrm>
            <a:off x="850326"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bg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985524" y="5567730"/>
            <a:ext cx="1943837" cy="347662"/>
          </a:xfrm>
        </p:spPr>
        <p:txBody>
          <a:bodyPr vert="horz" lIns="0" tIns="0" rIns="0" bIns="0" rtlCol="0">
            <a:noAutofit/>
          </a:bodyPr>
          <a:lstStyle>
            <a:lvl1pPr>
              <a:defRPr lang="en-US" sz="1200" spc="20" baseline="0" dirty="0">
                <a:solidFill>
                  <a:schemeClr val="bg1"/>
                </a:solidFill>
              </a:defRPr>
            </a:lvl1pPr>
          </a:lstStyle>
          <a:p>
            <a:pPr marL="0" lvl="0" indent="0">
              <a:lnSpc>
                <a:spcPct val="100000"/>
              </a:lnSpc>
              <a:spcBef>
                <a:spcPts val="0"/>
              </a:spcBef>
              <a:buNone/>
            </a:pPr>
            <a:r>
              <a:rPr lang="en-US" dirty="0"/>
              <a:t>Title</a:t>
            </a:r>
          </a:p>
        </p:txBody>
      </p:sp>
      <p:sp>
        <p:nvSpPr>
          <p:cNvPr id="25" name="Picture Placeholder 23">
            <a:extLst>
              <a:ext uri="{FF2B5EF4-FFF2-40B4-BE49-F238E27FC236}">
                <a16:creationId xmlns:a16="http://schemas.microsoft.com/office/drawing/2014/main" id="{EA9E795C-FED0-FB6B-2D18-0BDABCA2C5BB}"/>
              </a:ext>
            </a:extLst>
          </p:cNvPr>
          <p:cNvSpPr>
            <a:spLocks noGrp="1"/>
          </p:cNvSpPr>
          <p:nvPr>
            <p:ph type="pic" sz="quarter" idx="26"/>
          </p:nvPr>
        </p:nvSpPr>
        <p:spPr>
          <a:xfrm>
            <a:off x="3489968" y="1828800"/>
            <a:ext cx="2226360" cy="2869693"/>
          </a:xfrm>
          <a:solidFill>
            <a:schemeClr val="accent1">
              <a:lumMod val="20000"/>
              <a:lumOff val="80000"/>
            </a:schemeClr>
          </a:solidFill>
        </p:spPr>
        <p:txBody>
          <a:bodyPr anchor="ctr">
            <a:noAutofit/>
          </a:bodyPr>
          <a:lstStyle>
            <a:lvl1pPr marL="0" indent="0" algn="ctr">
              <a:lnSpc>
                <a:spcPct val="100000"/>
              </a:lnSpc>
              <a:spcBef>
                <a:spcPts val="0"/>
              </a:spcBef>
              <a:buNone/>
              <a:defRPr sz="1400">
                <a:solidFill>
                  <a:schemeClr val="tx1"/>
                </a:solidFill>
              </a:defRPr>
            </a:lvl1pPr>
          </a:lstStyle>
          <a:p>
            <a:r>
              <a:rPr lang="en-US"/>
              <a:t>Click icon to add picture</a:t>
            </a:r>
            <a:endParaRPr lang="en-US" dirty="0"/>
          </a:p>
        </p:txBody>
      </p:sp>
      <p:sp>
        <p:nvSpPr>
          <p:cNvPr id="37" name="Text Placeholder 36">
            <a:extLst>
              <a:ext uri="{FF2B5EF4-FFF2-40B4-BE49-F238E27FC236}">
                <a16:creationId xmlns:a16="http://schemas.microsoft.com/office/drawing/2014/main" id="{BF18F814-0B06-5B49-EC7F-2FFDDB498FF6}"/>
              </a:ext>
            </a:extLst>
          </p:cNvPr>
          <p:cNvSpPr>
            <a:spLocks noGrp="1"/>
          </p:cNvSpPr>
          <p:nvPr>
            <p:ph type="body" sz="quarter" idx="34" hasCustomPrompt="1"/>
          </p:nvPr>
        </p:nvSpPr>
        <p:spPr>
          <a:xfrm>
            <a:off x="348996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bg1"/>
                </a:solidFill>
                <a:latin typeface="+mn-lt"/>
              </a:defRPr>
            </a:lvl1pPr>
          </a:lstStyle>
          <a:p>
            <a:pPr lvl="0"/>
            <a:r>
              <a:rPr lang="en-US" dirty="0"/>
              <a:t>Name</a:t>
            </a:r>
          </a:p>
        </p:txBody>
      </p:sp>
      <p:sp>
        <p:nvSpPr>
          <p:cNvPr id="28" name="Text Placeholder 28">
            <a:extLst>
              <a:ext uri="{FF2B5EF4-FFF2-40B4-BE49-F238E27FC236}">
                <a16:creationId xmlns:a16="http://schemas.microsoft.com/office/drawing/2014/main" id="{518B0AC6-8555-9EC9-31D5-2D41E9278A30}"/>
              </a:ext>
            </a:extLst>
          </p:cNvPr>
          <p:cNvSpPr>
            <a:spLocks noGrp="1"/>
          </p:cNvSpPr>
          <p:nvPr>
            <p:ph type="body" sz="quarter" idx="29" hasCustomPrompt="1"/>
          </p:nvPr>
        </p:nvSpPr>
        <p:spPr>
          <a:xfrm>
            <a:off x="3631421" y="5584541"/>
            <a:ext cx="1943837" cy="347662"/>
          </a:xfrm>
        </p:spPr>
        <p:txBody>
          <a:bodyPr vert="horz" lIns="0" tIns="0" rIns="0" bIns="0" rtlCol="0">
            <a:noAutofit/>
          </a:bodyPr>
          <a:lstStyle>
            <a:lvl1pPr>
              <a:defRPr lang="en-US" sz="1200" spc="20" baseline="0" dirty="0">
                <a:solidFill>
                  <a:schemeClr val="bg1"/>
                </a:solidFill>
              </a:defRPr>
            </a:lvl1pPr>
          </a:lstStyle>
          <a:p>
            <a:pPr marL="0" lvl="0" indent="0">
              <a:lnSpc>
                <a:spcPct val="100000"/>
              </a:lnSpc>
              <a:spcBef>
                <a:spcPts val="0"/>
              </a:spcBef>
              <a:buNone/>
            </a:pPr>
            <a:r>
              <a:rPr lang="en-US" dirty="0"/>
              <a:t>Title</a:t>
            </a:r>
          </a:p>
        </p:txBody>
      </p:sp>
      <p:sp>
        <p:nvSpPr>
          <p:cNvPr id="26" name="Picture Placeholder 23">
            <a:extLst>
              <a:ext uri="{FF2B5EF4-FFF2-40B4-BE49-F238E27FC236}">
                <a16:creationId xmlns:a16="http://schemas.microsoft.com/office/drawing/2014/main" id="{1026B989-CBAD-BCCA-CE61-AC5ABC3F8752}"/>
              </a:ext>
            </a:extLst>
          </p:cNvPr>
          <p:cNvSpPr>
            <a:spLocks noGrp="1"/>
          </p:cNvSpPr>
          <p:nvPr>
            <p:ph type="pic" sz="quarter" idx="27"/>
          </p:nvPr>
        </p:nvSpPr>
        <p:spPr>
          <a:xfrm>
            <a:off x="6139567" y="1828800"/>
            <a:ext cx="2226360" cy="2869693"/>
          </a:xfrm>
          <a:solidFill>
            <a:schemeClr val="accent1">
              <a:lumMod val="20000"/>
              <a:lumOff val="80000"/>
            </a:schemeClr>
          </a:solidFill>
        </p:spPr>
        <p:txBody>
          <a:bodyPr anchor="ctr">
            <a:noAutofit/>
          </a:bodyPr>
          <a:lstStyle>
            <a:lvl1pPr marL="0" indent="0" algn="ctr">
              <a:lnSpc>
                <a:spcPct val="100000"/>
              </a:lnSpc>
              <a:spcBef>
                <a:spcPts val="0"/>
              </a:spcBef>
              <a:buNone/>
              <a:defRPr sz="1400">
                <a:solidFill>
                  <a:schemeClr val="tx1"/>
                </a:solidFill>
              </a:defRPr>
            </a:lvl1pPr>
          </a:lstStyle>
          <a:p>
            <a:r>
              <a:rPr lang="en-US"/>
              <a:t>Click icon to add picture</a:t>
            </a:r>
            <a:endParaRPr lang="en-US" dirty="0"/>
          </a:p>
        </p:txBody>
      </p:sp>
      <p:sp>
        <p:nvSpPr>
          <p:cNvPr id="38" name="Text Placeholder 37">
            <a:extLst>
              <a:ext uri="{FF2B5EF4-FFF2-40B4-BE49-F238E27FC236}">
                <a16:creationId xmlns:a16="http://schemas.microsoft.com/office/drawing/2014/main" id="{3A6E4A81-98BC-4A0B-637E-A8A4EF704A29}"/>
              </a:ext>
            </a:extLst>
          </p:cNvPr>
          <p:cNvSpPr>
            <a:spLocks noGrp="1"/>
          </p:cNvSpPr>
          <p:nvPr>
            <p:ph type="body" sz="quarter" idx="35" hasCustomPrompt="1"/>
          </p:nvPr>
        </p:nvSpPr>
        <p:spPr>
          <a:xfrm>
            <a:off x="6139567"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bg1"/>
                </a:solidFill>
                <a:latin typeface="+mn-lt"/>
              </a:defRPr>
            </a:lvl1pPr>
          </a:lstStyle>
          <a:p>
            <a:pPr lvl="0"/>
            <a:r>
              <a:rPr lang="en-US" dirty="0"/>
              <a:t>Name</a:t>
            </a:r>
          </a:p>
        </p:txBody>
      </p:sp>
      <p:sp>
        <p:nvSpPr>
          <p:cNvPr id="34" name="Text Placeholder 28">
            <a:extLst>
              <a:ext uri="{FF2B5EF4-FFF2-40B4-BE49-F238E27FC236}">
                <a16:creationId xmlns:a16="http://schemas.microsoft.com/office/drawing/2014/main" id="{671F3A8D-7485-35BA-4D51-752E669CD51B}"/>
              </a:ext>
            </a:extLst>
          </p:cNvPr>
          <p:cNvSpPr>
            <a:spLocks noGrp="1"/>
          </p:cNvSpPr>
          <p:nvPr>
            <p:ph type="body" sz="quarter" idx="31" hasCustomPrompt="1"/>
          </p:nvPr>
        </p:nvSpPr>
        <p:spPr>
          <a:xfrm>
            <a:off x="6260967" y="5584541"/>
            <a:ext cx="1943837" cy="347662"/>
          </a:xfrm>
        </p:spPr>
        <p:txBody>
          <a:bodyPr vert="horz" lIns="0" tIns="0" rIns="0" bIns="0" rtlCol="0">
            <a:noAutofit/>
          </a:bodyPr>
          <a:lstStyle>
            <a:lvl1pPr>
              <a:defRPr lang="en-US" sz="1200" spc="20" baseline="0" dirty="0">
                <a:solidFill>
                  <a:schemeClr val="bg1"/>
                </a:solidFill>
              </a:defRPr>
            </a:lvl1pPr>
          </a:lstStyle>
          <a:p>
            <a:pPr marL="0" lvl="0" indent="0">
              <a:lnSpc>
                <a:spcPct val="100000"/>
              </a:lnSpc>
              <a:spcBef>
                <a:spcPts val="0"/>
              </a:spcBef>
              <a:buNone/>
            </a:pPr>
            <a:r>
              <a:rPr lang="en-US" dirty="0"/>
              <a:t>Title</a:t>
            </a:r>
          </a:p>
        </p:txBody>
      </p:sp>
      <p:sp>
        <p:nvSpPr>
          <p:cNvPr id="24" name="Picture Placeholder 23">
            <a:extLst>
              <a:ext uri="{FF2B5EF4-FFF2-40B4-BE49-F238E27FC236}">
                <a16:creationId xmlns:a16="http://schemas.microsoft.com/office/drawing/2014/main" id="{EC3EE756-2FF0-64E0-D905-235B8973F7D5}"/>
              </a:ext>
            </a:extLst>
          </p:cNvPr>
          <p:cNvSpPr>
            <a:spLocks noGrp="1"/>
          </p:cNvSpPr>
          <p:nvPr>
            <p:ph type="pic" sz="quarter" idx="25"/>
          </p:nvPr>
        </p:nvSpPr>
        <p:spPr>
          <a:xfrm>
            <a:off x="8755158" y="1828800"/>
            <a:ext cx="2226360" cy="2869693"/>
          </a:xfrm>
          <a:solidFill>
            <a:schemeClr val="accent1">
              <a:lumMod val="20000"/>
              <a:lumOff val="80000"/>
            </a:schemeClr>
          </a:solidFill>
        </p:spPr>
        <p:txBody>
          <a:bodyPr anchor="ctr">
            <a:noAutofit/>
          </a:bodyPr>
          <a:lstStyle>
            <a:lvl1pPr marL="0" indent="0" algn="ctr">
              <a:lnSpc>
                <a:spcPct val="100000"/>
              </a:lnSpc>
              <a:spcBef>
                <a:spcPts val="0"/>
              </a:spcBef>
              <a:buNone/>
              <a:defRPr sz="1400">
                <a:solidFill>
                  <a:schemeClr val="tx1"/>
                </a:solidFill>
              </a:defRPr>
            </a:lvl1pPr>
          </a:lstStyle>
          <a:p>
            <a:r>
              <a:rPr lang="en-US"/>
              <a:t>Click icon to add picture</a:t>
            </a:r>
            <a:endParaRPr lang="en-US" dirty="0"/>
          </a:p>
        </p:txBody>
      </p:sp>
      <p:sp>
        <p:nvSpPr>
          <p:cNvPr id="39" name="Text Placeholder 38">
            <a:extLst>
              <a:ext uri="{FF2B5EF4-FFF2-40B4-BE49-F238E27FC236}">
                <a16:creationId xmlns:a16="http://schemas.microsoft.com/office/drawing/2014/main" id="{35068E76-B8E5-A95C-FAAC-7F43B2481D14}"/>
              </a:ext>
            </a:extLst>
          </p:cNvPr>
          <p:cNvSpPr>
            <a:spLocks noGrp="1"/>
          </p:cNvSpPr>
          <p:nvPr>
            <p:ph type="body" sz="quarter" idx="36" hasCustomPrompt="1"/>
          </p:nvPr>
        </p:nvSpPr>
        <p:spPr>
          <a:xfrm>
            <a:off x="875515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bg1"/>
                </a:solidFill>
                <a:latin typeface="+mn-lt"/>
              </a:defRPr>
            </a:lvl1pPr>
          </a:lstStyle>
          <a:p>
            <a:pPr lvl="0"/>
            <a:r>
              <a:rPr lang="en-US" dirty="0"/>
              <a:t>Name</a:t>
            </a:r>
          </a:p>
        </p:txBody>
      </p:sp>
      <p:sp>
        <p:nvSpPr>
          <p:cNvPr id="36" name="Text Placeholder 28">
            <a:extLst>
              <a:ext uri="{FF2B5EF4-FFF2-40B4-BE49-F238E27FC236}">
                <a16:creationId xmlns:a16="http://schemas.microsoft.com/office/drawing/2014/main" id="{5985B1DB-E488-ABA9-E8FB-18D2006DCE09}"/>
              </a:ext>
            </a:extLst>
          </p:cNvPr>
          <p:cNvSpPr>
            <a:spLocks noGrp="1"/>
          </p:cNvSpPr>
          <p:nvPr>
            <p:ph type="body" sz="quarter" idx="33" hasCustomPrompt="1"/>
          </p:nvPr>
        </p:nvSpPr>
        <p:spPr>
          <a:xfrm>
            <a:off x="8890513" y="5584541"/>
            <a:ext cx="1943837" cy="347662"/>
          </a:xfrm>
        </p:spPr>
        <p:txBody>
          <a:bodyPr vert="horz" lIns="0" tIns="0" rIns="0" bIns="0" rtlCol="0">
            <a:noAutofit/>
          </a:bodyPr>
          <a:lstStyle>
            <a:lvl1pPr>
              <a:defRPr lang="en-US" sz="1200" spc="20" baseline="0" dirty="0">
                <a:solidFill>
                  <a:schemeClr val="bg1"/>
                </a:solidFill>
              </a:defRPr>
            </a:lvl1pPr>
          </a:lstStyle>
          <a:p>
            <a:pPr marL="0" lvl="0" indent="0">
              <a:lnSpc>
                <a:spcPct val="100000"/>
              </a:lnSpc>
              <a:spcBef>
                <a:spcPts val="0"/>
              </a:spcBef>
              <a:buNone/>
            </a:pPr>
            <a:r>
              <a:rPr lang="en-US" dirty="0"/>
              <a:t>Title</a:t>
            </a:r>
          </a:p>
        </p:txBody>
      </p:sp>
      <p:sp>
        <p:nvSpPr>
          <p:cNvPr id="4" name="Footer Placeholder 3">
            <a:extLst>
              <a:ext uri="{FF2B5EF4-FFF2-40B4-BE49-F238E27FC236}">
                <a16:creationId xmlns:a16="http://schemas.microsoft.com/office/drawing/2014/main" id="{D6FC1105-93C5-0E50-1656-271A54E5D97D}"/>
              </a:ext>
            </a:extLst>
          </p:cNvPr>
          <p:cNvSpPr>
            <a:spLocks noGrp="1"/>
          </p:cNvSpPr>
          <p:nvPr>
            <p:ph type="ftr" sz="quarter" idx="37"/>
          </p:nvPr>
        </p:nvSpPr>
        <p:spPr/>
        <p:txBody>
          <a:bodyPr/>
          <a:lstStyle/>
          <a:p>
            <a:r>
              <a:rPr lang="en-US"/>
              <a:t>Partner Program</a:t>
            </a:r>
            <a:endParaRPr lang="en-US" dirty="0"/>
          </a:p>
        </p:txBody>
      </p:sp>
      <p:sp>
        <p:nvSpPr>
          <p:cNvPr id="5" name="Slide Number Placeholder 4">
            <a:extLst>
              <a:ext uri="{FF2B5EF4-FFF2-40B4-BE49-F238E27FC236}">
                <a16:creationId xmlns:a16="http://schemas.microsoft.com/office/drawing/2014/main" id="{E134F48D-1D23-34DB-1FB6-07EEB752692C}"/>
              </a:ext>
            </a:extLst>
          </p:cNvPr>
          <p:cNvSpPr>
            <a:spLocks noGrp="1"/>
          </p:cNvSpPr>
          <p:nvPr>
            <p:ph type="sldNum" sz="quarter" idx="38"/>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DA73907A-59D7-E325-334D-E4F2F14FF3F4}"/>
              </a:ext>
            </a:extLst>
          </p:cNvPr>
          <p:cNvSpPr>
            <a:spLocks noChangeAspect="1"/>
          </p:cNvSpPr>
          <p:nvPr userDrawn="1"/>
        </p:nvSpPr>
        <p:spPr>
          <a:xfrm>
            <a:off x="3786554" y="4094123"/>
            <a:ext cx="2011680" cy="2377440"/>
          </a:xfrm>
          <a:prstGeom prst="roundRect">
            <a:avLst>
              <a:gd name="adj" fmla="val 747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47DD60F3-46E4-52FF-B4A6-EBE2644EB6A2}"/>
              </a:ext>
            </a:extLst>
          </p:cNvPr>
          <p:cNvSpPr>
            <a:spLocks noChangeAspect="1"/>
          </p:cNvSpPr>
          <p:nvPr userDrawn="1"/>
        </p:nvSpPr>
        <p:spPr>
          <a:xfrm>
            <a:off x="5945275" y="4094123"/>
            <a:ext cx="2011680" cy="2377440"/>
          </a:xfrm>
          <a:prstGeom prst="roundRect">
            <a:avLst>
              <a:gd name="adj" fmla="val 747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6295D74E-AB0D-00B0-1A8F-FA1B92CD396F}"/>
              </a:ext>
            </a:extLst>
          </p:cNvPr>
          <p:cNvSpPr>
            <a:spLocks noChangeAspect="1"/>
          </p:cNvSpPr>
          <p:nvPr userDrawn="1"/>
        </p:nvSpPr>
        <p:spPr>
          <a:xfrm>
            <a:off x="8118231" y="4094123"/>
            <a:ext cx="2011680" cy="2377440"/>
          </a:xfrm>
          <a:prstGeom prst="roundRect">
            <a:avLst>
              <a:gd name="adj" fmla="val 747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0FDDD632-F6DE-9237-CFF4-73576E64A382}"/>
              </a:ext>
            </a:extLst>
          </p:cNvPr>
          <p:cNvSpPr/>
          <p:nvPr userDrawn="1"/>
        </p:nvSpPr>
        <p:spPr>
          <a:xfrm>
            <a:off x="1637400" y="1600199"/>
            <a:ext cx="2011680" cy="2377440"/>
          </a:xfrm>
          <a:prstGeom prst="roundRect">
            <a:avLst>
              <a:gd name="adj" fmla="val 747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CFC79ED9-5857-142A-9C79-9C4F8651502A}"/>
              </a:ext>
            </a:extLst>
          </p:cNvPr>
          <p:cNvSpPr>
            <a:spLocks noChangeAspect="1"/>
          </p:cNvSpPr>
          <p:nvPr userDrawn="1"/>
        </p:nvSpPr>
        <p:spPr>
          <a:xfrm>
            <a:off x="3786554" y="1600200"/>
            <a:ext cx="2011680" cy="2377440"/>
          </a:xfrm>
          <a:prstGeom prst="roundRect">
            <a:avLst>
              <a:gd name="adj" fmla="val 747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306BD15-C07A-CEC2-3661-B3FB224B1E5F}"/>
              </a:ext>
            </a:extLst>
          </p:cNvPr>
          <p:cNvSpPr>
            <a:spLocks noChangeAspect="1"/>
          </p:cNvSpPr>
          <p:nvPr userDrawn="1"/>
        </p:nvSpPr>
        <p:spPr>
          <a:xfrm>
            <a:off x="5945275" y="1600200"/>
            <a:ext cx="2011680" cy="2377440"/>
          </a:xfrm>
          <a:prstGeom prst="roundRect">
            <a:avLst>
              <a:gd name="adj" fmla="val 747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C7E3BAA9-CC67-45D2-84D1-75E208818AFD}"/>
              </a:ext>
            </a:extLst>
          </p:cNvPr>
          <p:cNvSpPr>
            <a:spLocks noChangeAspect="1"/>
          </p:cNvSpPr>
          <p:nvPr userDrawn="1"/>
        </p:nvSpPr>
        <p:spPr>
          <a:xfrm>
            <a:off x="8118231" y="1600200"/>
            <a:ext cx="2011680" cy="2377440"/>
          </a:xfrm>
          <a:prstGeom prst="roundRect">
            <a:avLst>
              <a:gd name="adj" fmla="val 747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07F9E8B7-8A32-730B-F44C-F7CD1617D4B2}"/>
              </a:ext>
            </a:extLst>
          </p:cNvPr>
          <p:cNvSpPr/>
          <p:nvPr userDrawn="1"/>
        </p:nvSpPr>
        <p:spPr>
          <a:xfrm>
            <a:off x="1637400" y="4094122"/>
            <a:ext cx="2011680" cy="2377440"/>
          </a:xfrm>
          <a:prstGeom prst="roundRect">
            <a:avLst>
              <a:gd name="adj" fmla="val 747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8D869122-E2BC-ED44-681B-43F70BEF81AF}"/>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8" name="Picture Placeholder 23">
            <a:extLst>
              <a:ext uri="{FF2B5EF4-FFF2-40B4-BE49-F238E27FC236}">
                <a16:creationId xmlns:a16="http://schemas.microsoft.com/office/drawing/2014/main" id="{255CBD6C-C281-8722-27D4-3D2CC5788A07}"/>
              </a:ext>
            </a:extLst>
          </p:cNvPr>
          <p:cNvSpPr>
            <a:spLocks noGrp="1" noChangeAspect="1"/>
          </p:cNvSpPr>
          <p:nvPr>
            <p:ph type="pic" sz="quarter" idx="13"/>
          </p:nvPr>
        </p:nvSpPr>
        <p:spPr>
          <a:xfrm>
            <a:off x="1820280" y="1783080"/>
            <a:ext cx="1645920" cy="1645920"/>
          </a:xfrm>
          <a:prstGeom prst="ellipse">
            <a:avLst/>
          </a:prstGeom>
          <a:solidFill>
            <a:schemeClr val="accent1">
              <a:lumMod val="20000"/>
              <a:lumOff val="80000"/>
            </a:schemeClr>
          </a:solidFill>
          <a:ln w="69850" cmpd="dbl">
            <a:solidFill>
              <a:schemeClr val="bg1"/>
            </a:solidFill>
          </a:ln>
        </p:spPr>
        <p:txBody>
          <a:bodyPr vert="horz" lIns="0" tIns="0" rIns="0" bIns="0" rtlCol="0" anchor="ctr">
            <a:noAutofit/>
          </a:bodyPr>
          <a:lstStyle>
            <a:lvl1pPr>
              <a:lnSpc>
                <a:spcPct val="100000"/>
              </a:lnSpc>
              <a:spcBef>
                <a:spcPts val="0"/>
              </a:spcBef>
              <a:defRPr lang="en-US" sz="1200" dirty="0">
                <a:solidFill>
                  <a:schemeClr val="tx1"/>
                </a:solidFill>
              </a:defRPr>
            </a:lvl1pPr>
          </a:lstStyle>
          <a:p>
            <a:pPr lvl="0" algn="ctr"/>
            <a:r>
              <a:rPr lang="en-US"/>
              <a:t>Click icon to add picture</a:t>
            </a:r>
            <a:endParaRPr lang="en-US" dirty="0"/>
          </a:p>
        </p:txBody>
      </p:sp>
      <p:sp>
        <p:nvSpPr>
          <p:cNvPr id="30" name="Text Placeholder 28">
            <a:extLst>
              <a:ext uri="{FF2B5EF4-FFF2-40B4-BE49-F238E27FC236}">
                <a16:creationId xmlns:a16="http://schemas.microsoft.com/office/drawing/2014/main" id="{1CE5D490-4727-FFF1-4BFF-A3DED42ECA3F}"/>
              </a:ext>
            </a:extLst>
          </p:cNvPr>
          <p:cNvSpPr>
            <a:spLocks noGrp="1"/>
          </p:cNvSpPr>
          <p:nvPr>
            <p:ph type="body" sz="quarter" idx="22" hasCustomPrompt="1"/>
          </p:nvPr>
        </p:nvSpPr>
        <p:spPr>
          <a:xfrm>
            <a:off x="1793992" y="3560890"/>
            <a:ext cx="1833441" cy="217186"/>
          </a:xfrm>
        </p:spPr>
        <p:txBody>
          <a:bodyPr vert="horz" lIns="0" tIns="0" rIns="0" bIns="0" rtlCol="0" anchor="b">
            <a:noAutofit/>
          </a:bodyPr>
          <a:lstStyle>
            <a:lvl1pPr>
              <a:defRPr lang="en-US" sz="1200" spc="20" baseline="0" dirty="0">
                <a:solidFill>
                  <a:schemeClr val="accent5"/>
                </a:solidFill>
                <a:latin typeface="+mn-lt"/>
              </a:defRPr>
            </a:lvl1pPr>
          </a:lstStyle>
          <a:p>
            <a:pPr marL="0" lvl="0" indent="0">
              <a:lnSpc>
                <a:spcPct val="100000"/>
              </a:lnSpc>
              <a:spcBef>
                <a:spcPts val="0"/>
              </a:spcBef>
              <a:buNone/>
            </a:pPr>
            <a:r>
              <a:rPr lang="en-US" dirty="0"/>
              <a:t>Name</a:t>
            </a:r>
          </a:p>
        </p:txBody>
      </p:sp>
      <p:sp>
        <p:nvSpPr>
          <p:cNvPr id="18" name="Picture Placeholder 23">
            <a:extLst>
              <a:ext uri="{FF2B5EF4-FFF2-40B4-BE49-F238E27FC236}">
                <a16:creationId xmlns:a16="http://schemas.microsoft.com/office/drawing/2014/main" id="{53802057-01C6-8655-30FA-091AC26925F4}"/>
              </a:ext>
            </a:extLst>
          </p:cNvPr>
          <p:cNvSpPr>
            <a:spLocks noGrp="1" noChangeAspect="1"/>
          </p:cNvSpPr>
          <p:nvPr>
            <p:ph type="pic" sz="quarter" idx="15"/>
          </p:nvPr>
        </p:nvSpPr>
        <p:spPr>
          <a:xfrm>
            <a:off x="3969434" y="1783080"/>
            <a:ext cx="1645920" cy="1645920"/>
          </a:xfrm>
          <a:prstGeom prst="ellipse">
            <a:avLst/>
          </a:prstGeom>
          <a:solidFill>
            <a:schemeClr val="accent1">
              <a:lumMod val="20000"/>
              <a:lumOff val="80000"/>
            </a:schemeClr>
          </a:solidFill>
          <a:ln w="69850" cmpd="dbl">
            <a:solidFill>
              <a:schemeClr val="bg1"/>
            </a:solidFill>
          </a:ln>
        </p:spPr>
        <p:txBody>
          <a:bodyPr vert="horz" lIns="0" tIns="0" rIns="0" bIns="0" rtlCol="0" anchor="ctr">
            <a:noAutofit/>
          </a:bodyPr>
          <a:lstStyle>
            <a:lvl1pPr>
              <a:lnSpc>
                <a:spcPct val="100000"/>
              </a:lnSpc>
              <a:spcBef>
                <a:spcPts val="0"/>
              </a:spcBef>
              <a:defRPr lang="en-US" sz="1200" dirty="0">
                <a:solidFill>
                  <a:schemeClr val="tx1"/>
                </a:solidFill>
              </a:defRPr>
            </a:lvl1pPr>
          </a:lstStyle>
          <a:p>
            <a:pPr lvl="0" algn="ctr"/>
            <a:r>
              <a:rPr lang="en-US"/>
              <a:t>Click icon to add picture</a:t>
            </a:r>
            <a:endParaRPr lang="en-US" dirty="0"/>
          </a:p>
        </p:txBody>
      </p:sp>
      <p:sp>
        <p:nvSpPr>
          <p:cNvPr id="36" name="Text Placeholder 28">
            <a:extLst>
              <a:ext uri="{FF2B5EF4-FFF2-40B4-BE49-F238E27FC236}">
                <a16:creationId xmlns:a16="http://schemas.microsoft.com/office/drawing/2014/main" id="{890DFA6A-3356-DE98-022D-0DA202FBFD7E}"/>
              </a:ext>
            </a:extLst>
          </p:cNvPr>
          <p:cNvSpPr>
            <a:spLocks noGrp="1"/>
          </p:cNvSpPr>
          <p:nvPr>
            <p:ph type="body" sz="quarter" idx="26" hasCustomPrompt="1"/>
          </p:nvPr>
        </p:nvSpPr>
        <p:spPr>
          <a:xfrm>
            <a:off x="3965315" y="3589774"/>
            <a:ext cx="1833441" cy="217186"/>
          </a:xfrm>
        </p:spPr>
        <p:txBody>
          <a:bodyPr vert="horz" lIns="0" tIns="0" rIns="0" bIns="0" rtlCol="0" anchor="b">
            <a:noAutofit/>
          </a:bodyPr>
          <a:lstStyle>
            <a:lvl1pPr>
              <a:defRPr lang="en-US" sz="1200" spc="20" baseline="0" dirty="0">
                <a:solidFill>
                  <a:schemeClr val="accent5"/>
                </a:solidFill>
                <a:latin typeface="+mn-lt"/>
              </a:defRPr>
            </a:lvl1pPr>
          </a:lstStyle>
          <a:p>
            <a:pPr marL="0" lvl="0" indent="0">
              <a:lnSpc>
                <a:spcPct val="100000"/>
              </a:lnSpc>
              <a:spcBef>
                <a:spcPts val="0"/>
              </a:spcBef>
              <a:buNone/>
            </a:pPr>
            <a:r>
              <a:rPr lang="en-US" dirty="0"/>
              <a:t>Name</a:t>
            </a:r>
          </a:p>
        </p:txBody>
      </p:sp>
      <p:sp>
        <p:nvSpPr>
          <p:cNvPr id="19" name="Picture Placeholder 23">
            <a:extLst>
              <a:ext uri="{FF2B5EF4-FFF2-40B4-BE49-F238E27FC236}">
                <a16:creationId xmlns:a16="http://schemas.microsoft.com/office/drawing/2014/main" id="{4EB02CDB-488A-8142-CAF9-8E37FFF7C07D}"/>
              </a:ext>
            </a:extLst>
          </p:cNvPr>
          <p:cNvSpPr>
            <a:spLocks noGrp="1" noChangeAspect="1"/>
          </p:cNvSpPr>
          <p:nvPr>
            <p:ph type="pic" sz="quarter" idx="16"/>
          </p:nvPr>
        </p:nvSpPr>
        <p:spPr>
          <a:xfrm>
            <a:off x="6128155" y="1783080"/>
            <a:ext cx="1645920" cy="1645920"/>
          </a:xfrm>
          <a:prstGeom prst="ellipse">
            <a:avLst/>
          </a:prstGeom>
          <a:solidFill>
            <a:schemeClr val="accent1">
              <a:lumMod val="20000"/>
              <a:lumOff val="80000"/>
            </a:schemeClr>
          </a:solidFill>
          <a:ln w="69850" cmpd="dbl">
            <a:solidFill>
              <a:schemeClr val="bg1"/>
            </a:solidFill>
          </a:ln>
        </p:spPr>
        <p:txBody>
          <a:bodyPr vert="horz" lIns="0" tIns="0" rIns="0" bIns="0" rtlCol="0" anchor="ctr">
            <a:noAutofit/>
          </a:bodyPr>
          <a:lstStyle>
            <a:lvl1pPr>
              <a:lnSpc>
                <a:spcPct val="100000"/>
              </a:lnSpc>
              <a:spcBef>
                <a:spcPts val="0"/>
              </a:spcBef>
              <a:defRPr lang="en-US" sz="1200" dirty="0">
                <a:solidFill>
                  <a:schemeClr val="tx1"/>
                </a:solidFill>
              </a:defRPr>
            </a:lvl1pPr>
          </a:lstStyle>
          <a:p>
            <a:pPr lvl="0" algn="ctr"/>
            <a:r>
              <a:rPr lang="en-US"/>
              <a:t>Click icon to add picture</a:t>
            </a:r>
            <a:endParaRPr lang="en-US" dirty="0"/>
          </a:p>
        </p:txBody>
      </p:sp>
      <p:sp>
        <p:nvSpPr>
          <p:cNvPr id="39" name="Text Placeholder 28">
            <a:extLst>
              <a:ext uri="{FF2B5EF4-FFF2-40B4-BE49-F238E27FC236}">
                <a16:creationId xmlns:a16="http://schemas.microsoft.com/office/drawing/2014/main" id="{CC0A1957-087D-BAC8-2FD3-C7879A14D683}"/>
              </a:ext>
            </a:extLst>
          </p:cNvPr>
          <p:cNvSpPr>
            <a:spLocks noGrp="1"/>
          </p:cNvSpPr>
          <p:nvPr>
            <p:ph type="body" sz="quarter" idx="28" hasCustomPrompt="1"/>
          </p:nvPr>
        </p:nvSpPr>
        <p:spPr>
          <a:xfrm>
            <a:off x="6132365" y="3594007"/>
            <a:ext cx="1833441" cy="217186"/>
          </a:xfrm>
        </p:spPr>
        <p:txBody>
          <a:bodyPr vert="horz" lIns="0" tIns="0" rIns="0" bIns="0" rtlCol="0" anchor="b">
            <a:noAutofit/>
          </a:bodyPr>
          <a:lstStyle>
            <a:lvl1pPr>
              <a:defRPr lang="en-US" sz="1200" spc="20" baseline="0" dirty="0">
                <a:solidFill>
                  <a:schemeClr val="accent5"/>
                </a:solidFill>
                <a:latin typeface="+mn-lt"/>
              </a:defRPr>
            </a:lvl1pPr>
          </a:lstStyle>
          <a:p>
            <a:pPr marL="0" lvl="0" indent="0">
              <a:lnSpc>
                <a:spcPct val="100000"/>
              </a:lnSpc>
              <a:spcBef>
                <a:spcPts val="0"/>
              </a:spcBef>
              <a:buNone/>
            </a:pPr>
            <a:r>
              <a:rPr lang="en-US" dirty="0"/>
              <a:t>Name</a:t>
            </a:r>
          </a:p>
        </p:txBody>
      </p:sp>
      <p:sp>
        <p:nvSpPr>
          <p:cNvPr id="17" name="Picture Placeholder 23">
            <a:extLst>
              <a:ext uri="{FF2B5EF4-FFF2-40B4-BE49-F238E27FC236}">
                <a16:creationId xmlns:a16="http://schemas.microsoft.com/office/drawing/2014/main" id="{C0FA0782-5A43-CA2A-3152-A02B9D5D744A}"/>
              </a:ext>
            </a:extLst>
          </p:cNvPr>
          <p:cNvSpPr>
            <a:spLocks noGrp="1" noChangeAspect="1"/>
          </p:cNvSpPr>
          <p:nvPr>
            <p:ph type="pic" sz="quarter" idx="14"/>
          </p:nvPr>
        </p:nvSpPr>
        <p:spPr>
          <a:xfrm>
            <a:off x="8301111" y="1783080"/>
            <a:ext cx="1645920" cy="1645920"/>
          </a:xfrm>
          <a:prstGeom prst="ellipse">
            <a:avLst/>
          </a:prstGeom>
          <a:solidFill>
            <a:schemeClr val="accent1">
              <a:lumMod val="20000"/>
              <a:lumOff val="80000"/>
            </a:schemeClr>
          </a:solidFill>
          <a:ln w="69850" cmpd="dbl">
            <a:solidFill>
              <a:schemeClr val="bg1"/>
            </a:solidFill>
          </a:ln>
        </p:spPr>
        <p:txBody>
          <a:bodyPr vert="horz" lIns="0" tIns="0" rIns="0" bIns="0" rtlCol="0" anchor="ctr">
            <a:noAutofit/>
          </a:bodyPr>
          <a:lstStyle>
            <a:lvl1pPr>
              <a:lnSpc>
                <a:spcPct val="100000"/>
              </a:lnSpc>
              <a:spcBef>
                <a:spcPts val="0"/>
              </a:spcBef>
              <a:defRPr lang="en-US" sz="1200" dirty="0">
                <a:solidFill>
                  <a:schemeClr val="tx1"/>
                </a:solidFill>
              </a:defRPr>
            </a:lvl1pPr>
          </a:lstStyle>
          <a:p>
            <a:pPr lvl="0" algn="ctr"/>
            <a:r>
              <a:rPr lang="en-US"/>
              <a:t>Click icon to add picture</a:t>
            </a:r>
            <a:endParaRPr lang="en-US" dirty="0"/>
          </a:p>
        </p:txBody>
      </p:sp>
      <p:sp>
        <p:nvSpPr>
          <p:cNvPr id="42" name="Text Placeholder 28">
            <a:extLst>
              <a:ext uri="{FF2B5EF4-FFF2-40B4-BE49-F238E27FC236}">
                <a16:creationId xmlns:a16="http://schemas.microsoft.com/office/drawing/2014/main" id="{8A2E2333-661F-499A-4099-13003D5327DE}"/>
              </a:ext>
            </a:extLst>
          </p:cNvPr>
          <p:cNvSpPr>
            <a:spLocks noGrp="1"/>
          </p:cNvSpPr>
          <p:nvPr>
            <p:ph type="body" sz="quarter" idx="30" hasCustomPrompt="1"/>
          </p:nvPr>
        </p:nvSpPr>
        <p:spPr>
          <a:xfrm>
            <a:off x="8269270" y="3591891"/>
            <a:ext cx="1833441" cy="217186"/>
          </a:xfrm>
        </p:spPr>
        <p:txBody>
          <a:bodyPr vert="horz" lIns="0" tIns="0" rIns="0" bIns="0" rtlCol="0" anchor="b">
            <a:noAutofit/>
          </a:bodyPr>
          <a:lstStyle>
            <a:lvl1pPr>
              <a:defRPr lang="en-US" sz="1200" spc="20" baseline="0" dirty="0">
                <a:solidFill>
                  <a:schemeClr val="accent5"/>
                </a:solidFill>
                <a:latin typeface="+mn-lt"/>
              </a:defRPr>
            </a:lvl1pPr>
          </a:lstStyle>
          <a:p>
            <a:pPr marL="0" lvl="0" indent="0">
              <a:lnSpc>
                <a:spcPct val="100000"/>
              </a:lnSpc>
              <a:spcBef>
                <a:spcPts val="0"/>
              </a:spcBef>
              <a:buNone/>
            </a:pPr>
            <a:r>
              <a:rPr lang="en-US" dirty="0"/>
              <a:t>Name</a:t>
            </a:r>
          </a:p>
        </p:txBody>
      </p:sp>
      <p:sp>
        <p:nvSpPr>
          <p:cNvPr id="24" name="Picture Placeholder 23">
            <a:extLst>
              <a:ext uri="{FF2B5EF4-FFF2-40B4-BE49-F238E27FC236}">
                <a16:creationId xmlns:a16="http://schemas.microsoft.com/office/drawing/2014/main" id="{BC2B0E64-6036-C50A-4B09-3307E136D0DB}"/>
              </a:ext>
            </a:extLst>
          </p:cNvPr>
          <p:cNvSpPr>
            <a:spLocks noGrp="1" noChangeAspect="1"/>
          </p:cNvSpPr>
          <p:nvPr>
            <p:ph type="pic" sz="quarter" idx="17"/>
          </p:nvPr>
        </p:nvSpPr>
        <p:spPr>
          <a:xfrm>
            <a:off x="1820280" y="4253709"/>
            <a:ext cx="1645920" cy="1645920"/>
          </a:xfrm>
          <a:prstGeom prst="ellipse">
            <a:avLst/>
          </a:prstGeom>
          <a:solidFill>
            <a:schemeClr val="accent1">
              <a:lumMod val="20000"/>
              <a:lumOff val="80000"/>
            </a:schemeClr>
          </a:solidFill>
          <a:ln w="69850" cmpd="dbl">
            <a:solidFill>
              <a:schemeClr val="bg1"/>
            </a:solidFill>
          </a:ln>
        </p:spPr>
        <p:txBody>
          <a:bodyPr anchor="ctr">
            <a:noAutofit/>
          </a:bodyPr>
          <a:lstStyle>
            <a:lvl1pPr marL="0" indent="0" algn="ctr">
              <a:lnSpc>
                <a:spcPct val="100000"/>
              </a:lnSpc>
              <a:spcBef>
                <a:spcPts val="0"/>
              </a:spcBef>
              <a:buNone/>
              <a:defRPr sz="1200">
                <a:solidFill>
                  <a:schemeClr val="tx1"/>
                </a:solidFill>
                <a:latin typeface="+mn-lt"/>
              </a:defRPr>
            </a:lvl1pPr>
          </a:lstStyle>
          <a:p>
            <a:r>
              <a:rPr lang="en-US"/>
              <a:t>Click icon to add picture</a:t>
            </a:r>
            <a:endParaRPr lang="en-US" dirty="0"/>
          </a:p>
        </p:txBody>
      </p:sp>
      <p:sp>
        <p:nvSpPr>
          <p:cNvPr id="33" name="Text Placeholder 28">
            <a:extLst>
              <a:ext uri="{FF2B5EF4-FFF2-40B4-BE49-F238E27FC236}">
                <a16:creationId xmlns:a16="http://schemas.microsoft.com/office/drawing/2014/main" id="{34A00EE2-7DE2-BF48-E0C1-81C2158B4107}"/>
              </a:ext>
            </a:extLst>
          </p:cNvPr>
          <p:cNvSpPr>
            <a:spLocks noGrp="1"/>
          </p:cNvSpPr>
          <p:nvPr>
            <p:ph type="body" sz="quarter" idx="24" hasCustomPrompt="1"/>
          </p:nvPr>
        </p:nvSpPr>
        <p:spPr>
          <a:xfrm>
            <a:off x="1773895" y="6026589"/>
            <a:ext cx="1833441" cy="232676"/>
          </a:xfrm>
        </p:spPr>
        <p:txBody>
          <a:bodyPr vert="horz" lIns="0" tIns="0" rIns="0" bIns="0" rtlCol="0" anchor="b">
            <a:noAutofit/>
          </a:bodyPr>
          <a:lstStyle>
            <a:lvl1pPr>
              <a:defRPr lang="en-US" sz="1200" b="0" spc="20" baseline="0" dirty="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nSpc>
                <a:spcPct val="100000"/>
              </a:lnSpc>
              <a:spcBef>
                <a:spcPts val="0"/>
              </a:spcBef>
              <a:buNone/>
            </a:pPr>
            <a:r>
              <a:rPr lang="en-US" dirty="0"/>
              <a:t>Name</a:t>
            </a:r>
          </a:p>
        </p:txBody>
      </p:sp>
      <p:sp>
        <p:nvSpPr>
          <p:cNvPr id="26" name="Picture Placeholder 23">
            <a:extLst>
              <a:ext uri="{FF2B5EF4-FFF2-40B4-BE49-F238E27FC236}">
                <a16:creationId xmlns:a16="http://schemas.microsoft.com/office/drawing/2014/main" id="{90EE9725-A8CC-5A72-59F1-663EECC9FDF7}"/>
              </a:ext>
            </a:extLst>
          </p:cNvPr>
          <p:cNvSpPr>
            <a:spLocks noGrp="1" noChangeAspect="1"/>
          </p:cNvSpPr>
          <p:nvPr>
            <p:ph type="pic" sz="quarter" idx="19"/>
          </p:nvPr>
        </p:nvSpPr>
        <p:spPr>
          <a:xfrm>
            <a:off x="3969434" y="4269213"/>
            <a:ext cx="1645920" cy="1645920"/>
          </a:xfrm>
          <a:prstGeom prst="ellipse">
            <a:avLst/>
          </a:prstGeom>
          <a:solidFill>
            <a:schemeClr val="accent1">
              <a:lumMod val="20000"/>
              <a:lumOff val="80000"/>
            </a:schemeClr>
          </a:solidFill>
          <a:ln w="69850" cmpd="dbl">
            <a:solidFill>
              <a:schemeClr val="bg1"/>
            </a:solidFill>
          </a:ln>
        </p:spPr>
        <p:txBody>
          <a:bodyPr vert="horz" lIns="0" tIns="0" rIns="0" bIns="0" rtlCol="0" anchor="ctr">
            <a:noAutofit/>
          </a:bodyPr>
          <a:lstStyle>
            <a:lvl1pPr>
              <a:lnSpc>
                <a:spcPct val="100000"/>
              </a:lnSpc>
              <a:spcBef>
                <a:spcPts val="0"/>
              </a:spcBef>
              <a:defRPr lang="en-US" sz="1200" dirty="0">
                <a:solidFill>
                  <a:schemeClr val="tx1"/>
                </a:solidFill>
              </a:defRPr>
            </a:lvl1pPr>
          </a:lstStyle>
          <a:p>
            <a:pPr lvl="0" algn="ctr"/>
            <a:r>
              <a:rPr lang="en-US"/>
              <a:t>Click icon to add picture</a:t>
            </a:r>
            <a:endParaRPr lang="en-US" dirty="0"/>
          </a:p>
        </p:txBody>
      </p:sp>
      <p:sp>
        <p:nvSpPr>
          <p:cNvPr id="45" name="Text Placeholder 28">
            <a:extLst>
              <a:ext uri="{FF2B5EF4-FFF2-40B4-BE49-F238E27FC236}">
                <a16:creationId xmlns:a16="http://schemas.microsoft.com/office/drawing/2014/main" id="{F3B25311-1AE4-31EC-9514-AD4642A2B4F9}"/>
              </a:ext>
            </a:extLst>
          </p:cNvPr>
          <p:cNvSpPr>
            <a:spLocks noGrp="1"/>
          </p:cNvSpPr>
          <p:nvPr>
            <p:ph type="body" sz="quarter" idx="32" hasCustomPrompt="1"/>
          </p:nvPr>
        </p:nvSpPr>
        <p:spPr>
          <a:xfrm>
            <a:off x="3945214" y="6026589"/>
            <a:ext cx="1833441" cy="217186"/>
          </a:xfrm>
        </p:spPr>
        <p:txBody>
          <a:bodyPr vert="horz" lIns="0" tIns="0" rIns="0" bIns="0" rtlCol="0" anchor="b">
            <a:noAutofit/>
          </a:bodyPr>
          <a:lstStyle>
            <a:lvl1pPr>
              <a:defRPr lang="en-US" sz="1200" spc="20" baseline="0" dirty="0">
                <a:solidFill>
                  <a:schemeClr val="accent5"/>
                </a:solidFill>
                <a:latin typeface="+mn-lt"/>
              </a:defRPr>
            </a:lvl1pPr>
          </a:lstStyle>
          <a:p>
            <a:pPr marL="0" lvl="0" indent="0">
              <a:lnSpc>
                <a:spcPct val="100000"/>
              </a:lnSpc>
              <a:spcBef>
                <a:spcPts val="0"/>
              </a:spcBef>
              <a:buNone/>
            </a:pPr>
            <a:r>
              <a:rPr lang="en-US" dirty="0"/>
              <a:t>Name</a:t>
            </a:r>
          </a:p>
        </p:txBody>
      </p:sp>
      <p:sp>
        <p:nvSpPr>
          <p:cNvPr id="27" name="Picture Placeholder 23">
            <a:extLst>
              <a:ext uri="{FF2B5EF4-FFF2-40B4-BE49-F238E27FC236}">
                <a16:creationId xmlns:a16="http://schemas.microsoft.com/office/drawing/2014/main" id="{EA14E23B-F3B1-C7A2-B03A-1CEABC2E4CF2}"/>
              </a:ext>
            </a:extLst>
          </p:cNvPr>
          <p:cNvSpPr>
            <a:spLocks noGrp="1" noChangeAspect="1"/>
          </p:cNvSpPr>
          <p:nvPr>
            <p:ph type="pic" sz="quarter" idx="20"/>
          </p:nvPr>
        </p:nvSpPr>
        <p:spPr>
          <a:xfrm>
            <a:off x="6128155" y="4220128"/>
            <a:ext cx="1645920" cy="1645920"/>
          </a:xfrm>
          <a:prstGeom prst="ellipse">
            <a:avLst/>
          </a:prstGeom>
          <a:solidFill>
            <a:schemeClr val="accent1">
              <a:lumMod val="20000"/>
              <a:lumOff val="80000"/>
            </a:schemeClr>
          </a:solidFill>
          <a:ln w="69850" cmpd="dbl">
            <a:solidFill>
              <a:schemeClr val="bg1"/>
            </a:solidFill>
          </a:ln>
        </p:spPr>
        <p:txBody>
          <a:bodyPr vert="horz" lIns="0" tIns="0" rIns="0" bIns="0" rtlCol="0" anchor="ctr">
            <a:noAutofit/>
          </a:bodyPr>
          <a:lstStyle>
            <a:lvl1pPr>
              <a:lnSpc>
                <a:spcPct val="100000"/>
              </a:lnSpc>
              <a:spcBef>
                <a:spcPts val="0"/>
              </a:spcBef>
              <a:defRPr lang="en-US" sz="1200" dirty="0">
                <a:solidFill>
                  <a:schemeClr val="tx1"/>
                </a:solidFill>
              </a:defRPr>
            </a:lvl1pPr>
          </a:lstStyle>
          <a:p>
            <a:pPr lvl="0" algn="ctr"/>
            <a:r>
              <a:rPr lang="en-US"/>
              <a:t>Click icon to add picture</a:t>
            </a:r>
            <a:endParaRPr lang="en-US" dirty="0"/>
          </a:p>
        </p:txBody>
      </p:sp>
      <p:sp>
        <p:nvSpPr>
          <p:cNvPr id="48" name="Text Placeholder 28">
            <a:extLst>
              <a:ext uri="{FF2B5EF4-FFF2-40B4-BE49-F238E27FC236}">
                <a16:creationId xmlns:a16="http://schemas.microsoft.com/office/drawing/2014/main" id="{A39619BE-B308-86FC-D02B-5B8AE1C8BF91}"/>
              </a:ext>
            </a:extLst>
          </p:cNvPr>
          <p:cNvSpPr>
            <a:spLocks noGrp="1"/>
          </p:cNvSpPr>
          <p:nvPr>
            <p:ph type="body" sz="quarter" idx="34" hasCustomPrompt="1"/>
          </p:nvPr>
        </p:nvSpPr>
        <p:spPr>
          <a:xfrm>
            <a:off x="6132365" y="6026589"/>
            <a:ext cx="1833441" cy="217186"/>
          </a:xfrm>
        </p:spPr>
        <p:txBody>
          <a:bodyPr vert="horz" lIns="0" tIns="0" rIns="0" bIns="0" rtlCol="0" anchor="b">
            <a:noAutofit/>
          </a:bodyPr>
          <a:lstStyle>
            <a:lvl1pPr>
              <a:defRPr lang="en-US" sz="1200" spc="20" baseline="0" dirty="0">
                <a:solidFill>
                  <a:schemeClr val="accent5"/>
                </a:solidFill>
                <a:latin typeface="+mn-lt"/>
              </a:defRPr>
            </a:lvl1pPr>
          </a:lstStyle>
          <a:p>
            <a:pPr marL="0" lvl="0" indent="0">
              <a:lnSpc>
                <a:spcPct val="100000"/>
              </a:lnSpc>
              <a:spcBef>
                <a:spcPts val="0"/>
              </a:spcBef>
              <a:buNone/>
            </a:pPr>
            <a:r>
              <a:rPr lang="en-US" dirty="0"/>
              <a:t>Name</a:t>
            </a:r>
          </a:p>
        </p:txBody>
      </p:sp>
      <p:sp>
        <p:nvSpPr>
          <p:cNvPr id="25" name="Picture Placeholder 23">
            <a:extLst>
              <a:ext uri="{FF2B5EF4-FFF2-40B4-BE49-F238E27FC236}">
                <a16:creationId xmlns:a16="http://schemas.microsoft.com/office/drawing/2014/main" id="{D44FC776-875A-9EAD-435C-F5D0F3DF3852}"/>
              </a:ext>
            </a:extLst>
          </p:cNvPr>
          <p:cNvSpPr>
            <a:spLocks noGrp="1" noChangeAspect="1"/>
          </p:cNvSpPr>
          <p:nvPr>
            <p:ph type="pic" sz="quarter" idx="18"/>
          </p:nvPr>
        </p:nvSpPr>
        <p:spPr>
          <a:xfrm>
            <a:off x="8301111" y="4222439"/>
            <a:ext cx="1645920" cy="1645920"/>
          </a:xfrm>
          <a:prstGeom prst="ellipse">
            <a:avLst/>
          </a:prstGeom>
          <a:solidFill>
            <a:schemeClr val="accent1">
              <a:lumMod val="20000"/>
              <a:lumOff val="80000"/>
            </a:schemeClr>
          </a:solidFill>
          <a:ln w="69850" cmpd="dbl">
            <a:solidFill>
              <a:schemeClr val="bg1"/>
            </a:solidFill>
          </a:ln>
        </p:spPr>
        <p:txBody>
          <a:bodyPr vert="horz" lIns="0" tIns="0" rIns="0" bIns="0" rtlCol="0" anchor="ctr">
            <a:noAutofit/>
          </a:bodyPr>
          <a:lstStyle>
            <a:lvl1pPr>
              <a:lnSpc>
                <a:spcPct val="100000"/>
              </a:lnSpc>
              <a:spcBef>
                <a:spcPts val="0"/>
              </a:spcBef>
              <a:defRPr lang="en-US" sz="1200" dirty="0">
                <a:solidFill>
                  <a:schemeClr val="tx1"/>
                </a:solidFill>
              </a:defRPr>
            </a:lvl1pPr>
          </a:lstStyle>
          <a:p>
            <a:pPr lvl="0" algn="ctr"/>
            <a:r>
              <a:rPr lang="en-US"/>
              <a:t>Click icon to add picture</a:t>
            </a:r>
            <a:endParaRPr lang="en-US" dirty="0"/>
          </a:p>
        </p:txBody>
      </p:sp>
      <p:sp>
        <p:nvSpPr>
          <p:cNvPr id="51" name="Text Placeholder 28">
            <a:extLst>
              <a:ext uri="{FF2B5EF4-FFF2-40B4-BE49-F238E27FC236}">
                <a16:creationId xmlns:a16="http://schemas.microsoft.com/office/drawing/2014/main" id="{4AD10861-EBBA-146D-C4EC-C0252F808B53}"/>
              </a:ext>
            </a:extLst>
          </p:cNvPr>
          <p:cNvSpPr>
            <a:spLocks noGrp="1"/>
          </p:cNvSpPr>
          <p:nvPr>
            <p:ph type="body" sz="quarter" idx="36" hasCustomPrompt="1"/>
          </p:nvPr>
        </p:nvSpPr>
        <p:spPr>
          <a:xfrm>
            <a:off x="8279319" y="6036637"/>
            <a:ext cx="1833441" cy="217186"/>
          </a:xfrm>
        </p:spPr>
        <p:txBody>
          <a:bodyPr vert="horz" lIns="0" tIns="0" rIns="0" bIns="0" rtlCol="0" anchor="b">
            <a:noAutofit/>
          </a:bodyPr>
          <a:lstStyle>
            <a:lvl1pPr>
              <a:defRPr lang="en-US" sz="1200" spc="20" baseline="0" dirty="0">
                <a:solidFill>
                  <a:schemeClr val="accent5"/>
                </a:solidFill>
                <a:latin typeface="+mn-lt"/>
              </a:defRPr>
            </a:lvl1pPr>
          </a:lstStyle>
          <a:p>
            <a:pPr marL="0" lvl="0" indent="0">
              <a:lnSpc>
                <a:spcPct val="100000"/>
              </a:lnSpc>
              <a:spcBef>
                <a:spcPts val="0"/>
              </a:spcBef>
              <a:buNone/>
            </a:pPr>
            <a:r>
              <a:rPr lang="en-US" dirty="0"/>
              <a:t>Name</a:t>
            </a:r>
          </a:p>
        </p:txBody>
      </p:sp>
      <p:sp>
        <p:nvSpPr>
          <p:cNvPr id="2" name="Footer Placeholder 1">
            <a:extLst>
              <a:ext uri="{FF2B5EF4-FFF2-40B4-BE49-F238E27FC236}">
                <a16:creationId xmlns:a16="http://schemas.microsoft.com/office/drawing/2014/main" id="{58B2A1B4-8B38-9645-3655-35A4232B984C}"/>
              </a:ext>
            </a:extLst>
          </p:cNvPr>
          <p:cNvSpPr>
            <a:spLocks noGrp="1"/>
          </p:cNvSpPr>
          <p:nvPr>
            <p:ph type="ftr" sz="quarter" idx="45"/>
          </p:nvPr>
        </p:nvSpPr>
        <p:spPr/>
        <p:txBody>
          <a:bodyPr/>
          <a:lstStyle/>
          <a:p>
            <a:r>
              <a:rPr lang="en-US"/>
              <a:t>Partner Program</a:t>
            </a:r>
            <a:endParaRPr lang="en-US" dirty="0"/>
          </a:p>
        </p:txBody>
      </p:sp>
      <p:sp>
        <p:nvSpPr>
          <p:cNvPr id="3" name="Slide Number Placeholder 2">
            <a:extLst>
              <a:ext uri="{FF2B5EF4-FFF2-40B4-BE49-F238E27FC236}">
                <a16:creationId xmlns:a16="http://schemas.microsoft.com/office/drawing/2014/main" id="{FFD77F83-709B-A595-838B-A50CBBA8DB76}"/>
              </a:ext>
            </a:extLst>
          </p:cNvPr>
          <p:cNvSpPr>
            <a:spLocks noGrp="1"/>
          </p:cNvSpPr>
          <p:nvPr>
            <p:ph type="sldNum" sz="quarter" idx="46"/>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2C027BB1-12CB-F90A-2C6F-B5384ACF878C}"/>
              </a:ext>
            </a:extLst>
          </p:cNvPr>
          <p:cNvSpPr>
            <a:spLocks noChangeAspect="1"/>
          </p:cNvSpPr>
          <p:nvPr userDrawn="1"/>
        </p:nvSpPr>
        <p:spPr>
          <a:xfrm>
            <a:off x="7739743" y="1758462"/>
            <a:ext cx="3577214" cy="4608005"/>
          </a:xfrm>
          <a:prstGeom prst="roundRect">
            <a:avLst>
              <a:gd name="adj" fmla="val 3549"/>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E4D82888-1C4B-EE91-3EFF-82AB8659A46A}"/>
              </a:ext>
            </a:extLst>
          </p:cNvPr>
          <p:cNvSpPr>
            <a:spLocks noChangeAspect="1"/>
          </p:cNvSpPr>
          <p:nvPr userDrawn="1"/>
        </p:nvSpPr>
        <p:spPr>
          <a:xfrm>
            <a:off x="4082143" y="1758462"/>
            <a:ext cx="3577214" cy="4608005"/>
          </a:xfrm>
          <a:prstGeom prst="roundRect">
            <a:avLst>
              <a:gd name="adj" fmla="val 354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4A64071C-6507-069A-F8C8-99F4F00F19CF}"/>
              </a:ext>
            </a:extLst>
          </p:cNvPr>
          <p:cNvSpPr>
            <a:spLocks noChangeAspect="1"/>
          </p:cNvSpPr>
          <p:nvPr userDrawn="1"/>
        </p:nvSpPr>
        <p:spPr>
          <a:xfrm>
            <a:off x="411981" y="1758462"/>
            <a:ext cx="3577214" cy="4608005"/>
          </a:xfrm>
          <a:prstGeom prst="roundRect">
            <a:avLst>
              <a:gd name="adj" fmla="val 354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821385B8-472C-422F-2A52-C71336190A24}"/>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26" name="Picture Placeholder 13">
            <a:extLst>
              <a:ext uri="{FF2B5EF4-FFF2-40B4-BE49-F238E27FC236}">
                <a16:creationId xmlns:a16="http://schemas.microsoft.com/office/drawing/2014/main" id="{5C378C59-971F-BF38-742D-D95B205A12CA}"/>
              </a:ext>
            </a:extLst>
          </p:cNvPr>
          <p:cNvSpPr>
            <a:spLocks noGrp="1"/>
          </p:cNvSpPr>
          <p:nvPr>
            <p:ph type="pic" sz="quarter" idx="32"/>
          </p:nvPr>
        </p:nvSpPr>
        <p:spPr>
          <a:xfrm>
            <a:off x="1621008" y="2142426"/>
            <a:ext cx="1159161" cy="1036101"/>
          </a:xfrm>
          <a:noFill/>
        </p:spPr>
        <p:txBody>
          <a:bodyPr anchor="ctr">
            <a:noAutofit/>
          </a:bodyPr>
          <a:lstStyle>
            <a:lvl1pPr algn="ctr">
              <a:lnSpc>
                <a:spcPct val="100000"/>
              </a:lnSpc>
              <a:spcBef>
                <a:spcPts val="0"/>
              </a:spcBef>
              <a:defRPr sz="1200"/>
            </a:lvl1pPr>
          </a:lstStyle>
          <a:p>
            <a:r>
              <a:rPr lang="en-US"/>
              <a:t>Click icon to add picture</a:t>
            </a:r>
            <a:endParaRPr lang="en-US" dirty="0"/>
          </a:p>
        </p:txBody>
      </p:sp>
      <p:sp>
        <p:nvSpPr>
          <p:cNvPr id="21" name="Subtitle 2">
            <a:extLst>
              <a:ext uri="{FF2B5EF4-FFF2-40B4-BE49-F238E27FC236}">
                <a16:creationId xmlns:a16="http://schemas.microsoft.com/office/drawing/2014/main" id="{3BAF3E19-6FBE-8CBB-4079-33F65C860D3F}"/>
              </a:ext>
            </a:extLst>
          </p:cNvPr>
          <p:cNvSpPr>
            <a:spLocks noGrp="1"/>
          </p:cNvSpPr>
          <p:nvPr>
            <p:ph type="subTitle" idx="1" hasCustomPrompt="1"/>
          </p:nvPr>
        </p:nvSpPr>
        <p:spPr>
          <a:xfrm>
            <a:off x="730157" y="3429000"/>
            <a:ext cx="2940863" cy="492058"/>
          </a:xfrm>
        </p:spPr>
        <p:txBody>
          <a:bodyPr anchor="ctr" anchorCtr="0">
            <a:noAutofit/>
          </a:bodyPr>
          <a:lstStyle>
            <a:lvl1pPr marL="0" indent="0" algn="l">
              <a:lnSpc>
                <a:spcPct val="100000"/>
              </a:lnSpc>
              <a:buNone/>
              <a:defRPr sz="1800" b="1" i="0" cap="none" spc="0" baseline="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Content Placeholder 2">
            <a:extLst>
              <a:ext uri="{FF2B5EF4-FFF2-40B4-BE49-F238E27FC236}">
                <a16:creationId xmlns:a16="http://schemas.microsoft.com/office/drawing/2014/main" id="{16C42666-9F54-E92B-0327-85CCBAD21F0A}"/>
              </a:ext>
            </a:extLst>
          </p:cNvPr>
          <p:cNvSpPr>
            <a:spLocks noGrp="1"/>
          </p:cNvSpPr>
          <p:nvPr>
            <p:ph idx="10" hasCustomPrompt="1"/>
          </p:nvPr>
        </p:nvSpPr>
        <p:spPr>
          <a:xfrm>
            <a:off x="728220" y="4073115"/>
            <a:ext cx="2944737" cy="2284667"/>
          </a:xfrm>
        </p:spPr>
        <p:txBody>
          <a:bodyPr lIns="0" tIns="0" r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0B4A9B4F-A838-18BA-A205-674E6E13EB45}"/>
              </a:ext>
            </a:extLst>
          </p:cNvPr>
          <p:cNvSpPr>
            <a:spLocks noGrp="1"/>
          </p:cNvSpPr>
          <p:nvPr>
            <p:ph type="pic" sz="quarter" idx="30"/>
          </p:nvPr>
        </p:nvSpPr>
        <p:spPr>
          <a:xfrm>
            <a:off x="5248757" y="2142426"/>
            <a:ext cx="1159161" cy="1036101"/>
          </a:xfrm>
          <a:noFill/>
        </p:spPr>
        <p:txBody>
          <a:bodyPr anchor="ctr">
            <a:noAutofit/>
          </a:bodyPr>
          <a:lstStyle>
            <a:lvl1pPr algn="ctr">
              <a:lnSpc>
                <a:spcPct val="100000"/>
              </a:lnSpc>
              <a:spcBef>
                <a:spcPts val="0"/>
              </a:spcBef>
              <a:defRPr sz="1200"/>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35959781-AA1F-7789-57AC-F3583B408E73}"/>
              </a:ext>
            </a:extLst>
          </p:cNvPr>
          <p:cNvSpPr>
            <a:spLocks noGrp="1"/>
          </p:cNvSpPr>
          <p:nvPr>
            <p:ph type="body" sz="quarter" idx="28" hasCustomPrompt="1"/>
          </p:nvPr>
        </p:nvSpPr>
        <p:spPr>
          <a:xfrm>
            <a:off x="4357905" y="3429000"/>
            <a:ext cx="2940864" cy="513490"/>
          </a:xfrm>
        </p:spPr>
        <p:txBody>
          <a:bodyPr lIns="0" tIns="0" rIns="0" bIns="0" anchor="ctr" anchorCtr="0">
            <a:noAutofit/>
          </a:bodyPr>
          <a:lstStyle>
            <a:lvl1pPr marL="0" indent="0" algn="l" defTabSz="914400" rtl="0" eaLnBrk="1" latinLnBrk="0" hangingPunct="1">
              <a:lnSpc>
                <a:spcPct val="100000"/>
              </a:lnSpc>
              <a:spcBef>
                <a:spcPts val="1000"/>
              </a:spcBef>
              <a:buFontTx/>
              <a:buNone/>
              <a:defRPr lang="en-US" sz="1800" b="1" i="0" kern="1200" cap="none" spc="0" baseline="0" dirty="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subtitle style</a:t>
            </a:r>
          </a:p>
        </p:txBody>
      </p:sp>
      <p:sp>
        <p:nvSpPr>
          <p:cNvPr id="24" name="Content Placeholder 2">
            <a:extLst>
              <a:ext uri="{FF2B5EF4-FFF2-40B4-BE49-F238E27FC236}">
                <a16:creationId xmlns:a16="http://schemas.microsoft.com/office/drawing/2014/main" id="{73AFA26A-367B-C958-6FDA-30DC18B38549}"/>
              </a:ext>
            </a:extLst>
          </p:cNvPr>
          <p:cNvSpPr>
            <a:spLocks noGrp="1"/>
          </p:cNvSpPr>
          <p:nvPr>
            <p:ph idx="12" hasCustomPrompt="1"/>
          </p:nvPr>
        </p:nvSpPr>
        <p:spPr>
          <a:xfrm>
            <a:off x="4355969" y="4086220"/>
            <a:ext cx="2944737" cy="2284667"/>
          </a:xfr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13">
            <a:extLst>
              <a:ext uri="{FF2B5EF4-FFF2-40B4-BE49-F238E27FC236}">
                <a16:creationId xmlns:a16="http://schemas.microsoft.com/office/drawing/2014/main" id="{320E0A84-9337-4401-9D13-157978C60776}"/>
              </a:ext>
            </a:extLst>
          </p:cNvPr>
          <p:cNvSpPr>
            <a:spLocks noGrp="1"/>
          </p:cNvSpPr>
          <p:nvPr>
            <p:ph type="pic" sz="quarter" idx="31"/>
          </p:nvPr>
        </p:nvSpPr>
        <p:spPr>
          <a:xfrm>
            <a:off x="9030368" y="2145386"/>
            <a:ext cx="1159161" cy="1036101"/>
          </a:xfrm>
          <a:noFill/>
        </p:spPr>
        <p:txBody>
          <a:bodyPr anchor="ctr">
            <a:noAutofit/>
          </a:bodyPr>
          <a:lstStyle>
            <a:lvl1pPr algn="ctr">
              <a:lnSpc>
                <a:spcPct val="100000"/>
              </a:lnSpc>
              <a:spcBef>
                <a:spcPts val="0"/>
              </a:spcBef>
              <a:defRPr sz="1200"/>
            </a:lvl1pPr>
          </a:lstStyle>
          <a:p>
            <a:r>
              <a:rPr lang="en-US"/>
              <a:t>Click icon to add picture</a:t>
            </a:r>
            <a:endParaRPr lang="en-US" dirty="0"/>
          </a:p>
        </p:txBody>
      </p:sp>
      <p:sp>
        <p:nvSpPr>
          <p:cNvPr id="32" name="Text Placeholder 28">
            <a:extLst>
              <a:ext uri="{FF2B5EF4-FFF2-40B4-BE49-F238E27FC236}">
                <a16:creationId xmlns:a16="http://schemas.microsoft.com/office/drawing/2014/main" id="{AC8F3009-6B00-DF9F-8517-05A826556634}"/>
              </a:ext>
            </a:extLst>
          </p:cNvPr>
          <p:cNvSpPr>
            <a:spLocks noGrp="1"/>
          </p:cNvSpPr>
          <p:nvPr>
            <p:ph type="body" sz="quarter" idx="29" hasCustomPrompt="1"/>
          </p:nvPr>
        </p:nvSpPr>
        <p:spPr>
          <a:xfrm>
            <a:off x="8139516" y="3428999"/>
            <a:ext cx="2940864" cy="478953"/>
          </a:xfrm>
        </p:spPr>
        <p:txBody>
          <a:bodyPr lIns="0" tIns="0" rIns="0" bIns="0" anchor="ctr" anchorCtr="0">
            <a:noAutofit/>
          </a:bodyPr>
          <a:lstStyle>
            <a:lvl1pPr marL="0" indent="0" algn="l" defTabSz="914400" rtl="0" eaLnBrk="1" latinLnBrk="0" hangingPunct="1">
              <a:lnSpc>
                <a:spcPct val="100000"/>
              </a:lnSpc>
              <a:spcBef>
                <a:spcPts val="1000"/>
              </a:spcBef>
              <a:buFontTx/>
              <a:buNone/>
              <a:defRPr lang="en-US" sz="1800" b="1" i="0" kern="1200" cap="none" spc="0" baseline="0" dirty="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subtitle style</a:t>
            </a:r>
          </a:p>
        </p:txBody>
      </p:sp>
      <p:sp>
        <p:nvSpPr>
          <p:cNvPr id="23" name="Content Placeholder 2">
            <a:extLst>
              <a:ext uri="{FF2B5EF4-FFF2-40B4-BE49-F238E27FC236}">
                <a16:creationId xmlns:a16="http://schemas.microsoft.com/office/drawing/2014/main" id="{B51E11FB-D524-5781-B4B3-F6E5484F19F3}"/>
              </a:ext>
            </a:extLst>
          </p:cNvPr>
          <p:cNvSpPr>
            <a:spLocks noGrp="1"/>
          </p:cNvSpPr>
          <p:nvPr>
            <p:ph idx="11" hasCustomPrompt="1"/>
          </p:nvPr>
        </p:nvSpPr>
        <p:spPr>
          <a:xfrm>
            <a:off x="8137580" y="4051683"/>
            <a:ext cx="2944737" cy="2284667"/>
          </a:xfr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466B1E6-E67B-3B07-B464-6C782D2D21E7}"/>
              </a:ext>
            </a:extLst>
          </p:cNvPr>
          <p:cNvSpPr>
            <a:spLocks noGrp="1"/>
          </p:cNvSpPr>
          <p:nvPr>
            <p:ph type="ftr" sz="quarter" idx="33"/>
          </p:nvPr>
        </p:nvSpPr>
        <p:spPr/>
        <p:txBody>
          <a:bodyPr/>
          <a:lstStyle/>
          <a:p>
            <a:r>
              <a:rPr lang="en-US"/>
              <a:t>Partner Program</a:t>
            </a:r>
            <a:endParaRPr lang="en-US" dirty="0"/>
          </a:p>
        </p:txBody>
      </p:sp>
      <p:sp>
        <p:nvSpPr>
          <p:cNvPr id="6" name="Slide Number Placeholder 5">
            <a:extLst>
              <a:ext uri="{FF2B5EF4-FFF2-40B4-BE49-F238E27FC236}">
                <a16:creationId xmlns:a16="http://schemas.microsoft.com/office/drawing/2014/main" id="{2B63D2A3-D5E9-1D68-8AB2-1DB5C21E9126}"/>
              </a:ext>
            </a:extLst>
          </p:cNvPr>
          <p:cNvSpPr>
            <a:spLocks noGrp="1"/>
          </p:cNvSpPr>
          <p:nvPr>
            <p:ph type="sldNum" sz="quarter" idx="34"/>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AED9AA9-2FB1-B400-47C0-803090B07B01}"/>
              </a:ext>
            </a:extLst>
          </p:cNvPr>
          <p:cNvSpPr/>
          <p:nvPr userDrawn="1"/>
        </p:nvSpPr>
        <p:spPr>
          <a:xfrm>
            <a:off x="7793831" y="0"/>
            <a:ext cx="4017169" cy="6858000"/>
          </a:xfrm>
          <a:prstGeom prst="rect">
            <a:avLst/>
          </a:prstGeom>
          <a:solidFill>
            <a:schemeClr val="accent1">
              <a:alpha val="9323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1" name="Title 21">
            <a:extLst>
              <a:ext uri="{FF2B5EF4-FFF2-40B4-BE49-F238E27FC236}">
                <a16:creationId xmlns:a16="http://schemas.microsoft.com/office/drawing/2014/main" id="{3995F526-330B-DAB7-25A1-EFA47C9C8033}"/>
              </a:ext>
            </a:extLst>
          </p:cNvPr>
          <p:cNvSpPr>
            <a:spLocks noGrp="1"/>
          </p:cNvSpPr>
          <p:nvPr>
            <p:ph type="title" hasCustomPrompt="1"/>
          </p:nvPr>
        </p:nvSpPr>
        <p:spPr>
          <a:xfrm>
            <a:off x="847384" y="884982"/>
            <a:ext cx="5744335" cy="979204"/>
          </a:xfrm>
        </p:spPr>
        <p:txBody>
          <a:bodyPr lIns="0" tIns="0" rIns="0" bIns="0" anchor="t">
            <a:noAutofit/>
          </a:bodyPr>
          <a:lstStyle>
            <a:lvl1pPr>
              <a:defRPr sz="3600" cap="none" baseline="0">
                <a:solidFill>
                  <a:schemeClr val="tx1"/>
                </a:solidFill>
              </a:defRPr>
            </a:lvl1pPr>
          </a:lstStyle>
          <a:p>
            <a:r>
              <a:rPr lang="en-US" dirty="0"/>
              <a:t>Click to edit master title</a:t>
            </a:r>
          </a:p>
        </p:txBody>
      </p:sp>
      <p:sp>
        <p:nvSpPr>
          <p:cNvPr id="15" name="Text Placeholder 28">
            <a:extLst>
              <a:ext uri="{FF2B5EF4-FFF2-40B4-BE49-F238E27FC236}">
                <a16:creationId xmlns:a16="http://schemas.microsoft.com/office/drawing/2014/main" id="{93B8605C-A60E-DE47-5851-9BF04601C891}"/>
              </a:ext>
            </a:extLst>
          </p:cNvPr>
          <p:cNvSpPr>
            <a:spLocks noGrp="1"/>
          </p:cNvSpPr>
          <p:nvPr>
            <p:ph type="body" sz="quarter" idx="31" hasCustomPrompt="1"/>
          </p:nvPr>
        </p:nvSpPr>
        <p:spPr>
          <a:xfrm>
            <a:off x="852790" y="1864186"/>
            <a:ext cx="5753520" cy="631867"/>
          </a:xfrm>
        </p:spPr>
        <p:txBody>
          <a:bodyPr lIns="0" tIns="0" rIns="0" bIns="0" anchor="b">
            <a:noAutofit/>
          </a:bodyPr>
          <a:lstStyle>
            <a:lvl1pPr marL="0" indent="0" algn="l" defTabSz="914400" rtl="0" eaLnBrk="1" latinLnBrk="0" hangingPunct="1">
              <a:lnSpc>
                <a:spcPct val="100000"/>
              </a:lnSpc>
              <a:spcBef>
                <a:spcPts val="0"/>
              </a:spcBef>
              <a:buFontTx/>
              <a:buNone/>
              <a:defRPr lang="en-US" sz="2000" b="1" i="0" kern="1200" cap="none" spc="0" baseline="0" dirty="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subtitle style</a:t>
            </a:r>
          </a:p>
        </p:txBody>
      </p:sp>
      <p:sp>
        <p:nvSpPr>
          <p:cNvPr id="40" name="Text Placeholder 28">
            <a:extLst>
              <a:ext uri="{FF2B5EF4-FFF2-40B4-BE49-F238E27FC236}">
                <a16:creationId xmlns:a16="http://schemas.microsoft.com/office/drawing/2014/main" id="{7B436DCE-21AD-38E2-5C66-1BA09385112D}"/>
              </a:ext>
            </a:extLst>
          </p:cNvPr>
          <p:cNvSpPr>
            <a:spLocks noGrp="1"/>
          </p:cNvSpPr>
          <p:nvPr>
            <p:ph type="body" sz="quarter" idx="29" hasCustomPrompt="1"/>
          </p:nvPr>
        </p:nvSpPr>
        <p:spPr>
          <a:xfrm>
            <a:off x="851805" y="2553205"/>
            <a:ext cx="5257800" cy="1311566"/>
          </a:xfrm>
        </p:spPr>
        <p:txBody>
          <a:bodyPr vert="horz" lIns="0" tIns="0" rIns="0" bIns="0" rtlCol="0">
            <a:noAutofit/>
          </a:bodyPr>
          <a:lstStyle>
            <a:lvl1pPr marL="194310" indent="-194310">
              <a:lnSpc>
                <a:spcPct val="112000"/>
              </a:lnSpc>
              <a:buFont typeface="Arial" panose="020B0604020202020204" pitchFamily="34" charset="0"/>
              <a:buChar char="•"/>
              <a:defRPr lang="en-US" sz="1400" spc="0" baseline="0" dirty="0"/>
            </a:lvl1pPr>
          </a:lstStyle>
          <a:p>
            <a:pPr marL="285750" lvl="0" indent="-285750">
              <a:lnSpc>
                <a:spcPct val="100000"/>
              </a:lnSpc>
              <a:spcBef>
                <a:spcPts val="0"/>
              </a:spcBef>
            </a:pPr>
            <a:r>
              <a:rPr lang="en-US" dirty="0"/>
              <a:t>Second level</a:t>
            </a:r>
          </a:p>
          <a:p>
            <a:pPr marL="285750" lvl="0" indent="-285750">
              <a:lnSpc>
                <a:spcPct val="100000"/>
              </a:lnSpc>
              <a:spcBef>
                <a:spcPts val="0"/>
              </a:spcBef>
            </a:pPr>
            <a:endParaRPr lang="en-US" dirty="0"/>
          </a:p>
        </p:txBody>
      </p:sp>
      <p:sp>
        <p:nvSpPr>
          <p:cNvPr id="20" name="Text Placeholder 28">
            <a:extLst>
              <a:ext uri="{FF2B5EF4-FFF2-40B4-BE49-F238E27FC236}">
                <a16:creationId xmlns:a16="http://schemas.microsoft.com/office/drawing/2014/main" id="{3A8FAFF0-E023-1B32-CC58-E8ABA8632D2E}"/>
              </a:ext>
            </a:extLst>
          </p:cNvPr>
          <p:cNvSpPr>
            <a:spLocks noGrp="1"/>
          </p:cNvSpPr>
          <p:nvPr>
            <p:ph type="body" sz="quarter" idx="33" hasCustomPrompt="1"/>
          </p:nvPr>
        </p:nvSpPr>
        <p:spPr>
          <a:xfrm>
            <a:off x="852790" y="4057317"/>
            <a:ext cx="5753520" cy="631867"/>
          </a:xfrm>
        </p:spPr>
        <p:txBody>
          <a:bodyPr lIns="0" tIns="0" rIns="0" bIns="0" anchor="b">
            <a:noAutofit/>
          </a:bodyPr>
          <a:lstStyle>
            <a:lvl1pPr marL="0" indent="0" algn="l">
              <a:lnSpc>
                <a:spcPct val="100000"/>
              </a:lnSpc>
              <a:spcBef>
                <a:spcPts val="0"/>
              </a:spcBef>
              <a:buNone/>
              <a:defRPr lang="en-US" sz="2000" b="1" i="0" kern="1200" cap="none" spc="0" baseline="0" dirty="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subtitle style</a:t>
            </a:r>
          </a:p>
        </p:txBody>
      </p:sp>
      <p:sp>
        <p:nvSpPr>
          <p:cNvPr id="19" name="Text Placeholder 28">
            <a:extLst>
              <a:ext uri="{FF2B5EF4-FFF2-40B4-BE49-F238E27FC236}">
                <a16:creationId xmlns:a16="http://schemas.microsoft.com/office/drawing/2014/main" id="{B73215FA-B8EB-7DD7-837F-F76B74F83728}"/>
              </a:ext>
            </a:extLst>
          </p:cNvPr>
          <p:cNvSpPr>
            <a:spLocks noGrp="1"/>
          </p:cNvSpPr>
          <p:nvPr>
            <p:ph type="body" sz="quarter" idx="32" hasCustomPrompt="1"/>
          </p:nvPr>
        </p:nvSpPr>
        <p:spPr>
          <a:xfrm>
            <a:off x="851805" y="4746336"/>
            <a:ext cx="5257800" cy="1311566"/>
          </a:xfr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dirty="0"/>
              <a:t>Second level</a:t>
            </a:r>
          </a:p>
          <a:p>
            <a:pPr marL="285750" lvl="0" indent="-285750">
              <a:lnSpc>
                <a:spcPct val="100000"/>
              </a:lnSpc>
              <a:spcBef>
                <a:spcPts val="0"/>
              </a:spcBef>
            </a:pPr>
            <a:endParaRPr lang="en-US" dirty="0"/>
          </a:p>
        </p:txBody>
      </p:sp>
      <p:sp>
        <p:nvSpPr>
          <p:cNvPr id="18" name="Picture Placeholder 17">
            <a:extLst>
              <a:ext uri="{FF2B5EF4-FFF2-40B4-BE49-F238E27FC236}">
                <a16:creationId xmlns:a16="http://schemas.microsoft.com/office/drawing/2014/main" id="{C39E8D03-897F-C49F-D816-03B8BD63013D}"/>
              </a:ext>
            </a:extLst>
          </p:cNvPr>
          <p:cNvSpPr>
            <a:spLocks noGrp="1"/>
          </p:cNvSpPr>
          <p:nvPr>
            <p:ph type="pic" sz="quarter" idx="10"/>
          </p:nvPr>
        </p:nvSpPr>
        <p:spPr>
          <a:xfrm>
            <a:off x="7214510" y="1066373"/>
            <a:ext cx="2243137" cy="4929188"/>
          </a:xfrm>
          <a:prstGeom prst="roundRect">
            <a:avLst>
              <a:gd name="adj" fmla="val 5020"/>
            </a:avLst>
          </a:prstGeom>
          <a:solidFill>
            <a:schemeClr val="accent1">
              <a:lumMod val="20000"/>
              <a:lumOff val="80000"/>
            </a:schemeClr>
          </a:solidFill>
        </p:spPr>
        <p:txBody>
          <a:bodyPr anchor="ctr">
            <a:noAutofit/>
          </a:bodyPr>
          <a:lstStyle>
            <a:lvl1pPr algn="ctr">
              <a:lnSpc>
                <a:spcPct val="100000"/>
              </a:lnSpc>
              <a:spcBef>
                <a:spcPts val="0"/>
              </a:spcBef>
              <a:defRPr sz="1600"/>
            </a:lvl1pPr>
          </a:lstStyle>
          <a:p>
            <a:r>
              <a:rPr lang="en-US"/>
              <a:t>Click icon to add picture</a:t>
            </a:r>
            <a:endParaRPr lang="en-US" dirty="0"/>
          </a:p>
        </p:txBody>
      </p:sp>
      <p:sp>
        <p:nvSpPr>
          <p:cNvPr id="22" name="Picture Placeholder 17">
            <a:extLst>
              <a:ext uri="{FF2B5EF4-FFF2-40B4-BE49-F238E27FC236}">
                <a16:creationId xmlns:a16="http://schemas.microsoft.com/office/drawing/2014/main" id="{DE571619-8CCB-E378-472D-84C8ED7F8AC4}"/>
              </a:ext>
            </a:extLst>
          </p:cNvPr>
          <p:cNvSpPr>
            <a:spLocks noGrp="1"/>
          </p:cNvSpPr>
          <p:nvPr>
            <p:ph type="pic" sz="quarter" idx="13"/>
          </p:nvPr>
        </p:nvSpPr>
        <p:spPr>
          <a:xfrm>
            <a:off x="9791099" y="1066373"/>
            <a:ext cx="1672682" cy="2278993"/>
          </a:xfrm>
          <a:prstGeom prst="roundRect">
            <a:avLst>
              <a:gd name="adj" fmla="val 8207"/>
            </a:avLst>
          </a:prstGeom>
          <a:solidFill>
            <a:schemeClr val="accent1">
              <a:lumMod val="20000"/>
              <a:lumOff val="80000"/>
            </a:schemeClr>
          </a:solidFill>
        </p:spPr>
        <p:txBody>
          <a:bodyPr anchor="ctr">
            <a:noAutofit/>
          </a:bodyPr>
          <a:lstStyle>
            <a:lvl1pPr algn="ctr">
              <a:lnSpc>
                <a:spcPct val="100000"/>
              </a:lnSpc>
              <a:spcBef>
                <a:spcPts val="0"/>
              </a:spcBef>
              <a:defRPr sz="1400"/>
            </a:lvl1pPr>
          </a:lstStyle>
          <a:p>
            <a:r>
              <a:rPr lang="en-US"/>
              <a:t>Click icon to add picture</a:t>
            </a:r>
            <a:endParaRPr lang="en-US" dirty="0"/>
          </a:p>
        </p:txBody>
      </p:sp>
      <p:sp>
        <p:nvSpPr>
          <p:cNvPr id="23" name="Picture Placeholder 17">
            <a:extLst>
              <a:ext uri="{FF2B5EF4-FFF2-40B4-BE49-F238E27FC236}">
                <a16:creationId xmlns:a16="http://schemas.microsoft.com/office/drawing/2014/main" id="{4A772672-1696-B0AC-34A7-37560F101DFE}"/>
              </a:ext>
            </a:extLst>
          </p:cNvPr>
          <p:cNvSpPr>
            <a:spLocks noGrp="1"/>
          </p:cNvSpPr>
          <p:nvPr>
            <p:ph type="pic" sz="quarter" idx="14"/>
          </p:nvPr>
        </p:nvSpPr>
        <p:spPr>
          <a:xfrm>
            <a:off x="9791099" y="3716568"/>
            <a:ext cx="1672682" cy="2278993"/>
          </a:xfrm>
          <a:prstGeom prst="roundRect">
            <a:avLst>
              <a:gd name="adj" fmla="val 5604"/>
            </a:avLst>
          </a:prstGeom>
          <a:solidFill>
            <a:schemeClr val="accent1">
              <a:lumMod val="20000"/>
              <a:lumOff val="80000"/>
            </a:schemeClr>
          </a:solidFill>
        </p:spPr>
        <p:txBody>
          <a:bodyPr anchor="ctr">
            <a:noAutofit/>
          </a:bodyPr>
          <a:lstStyle>
            <a:lvl1pPr algn="ctr">
              <a:lnSpc>
                <a:spcPct val="100000"/>
              </a:lnSpc>
              <a:spcBef>
                <a:spcPts val="0"/>
              </a:spcBef>
              <a:defRPr sz="1400"/>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5A615220-DA65-3A8D-609D-95B6D86B192A}"/>
              </a:ext>
            </a:extLst>
          </p:cNvPr>
          <p:cNvSpPr>
            <a:spLocks noGrp="1"/>
          </p:cNvSpPr>
          <p:nvPr>
            <p:ph type="ftr" sz="quarter" idx="34"/>
          </p:nvPr>
        </p:nvSpPr>
        <p:spPr/>
        <p:txBody>
          <a:bodyPr/>
          <a:lstStyle/>
          <a:p>
            <a:r>
              <a:rPr lang="en-US"/>
              <a:t>Partner Program</a:t>
            </a:r>
            <a:endParaRPr lang="en-US" dirty="0"/>
          </a:p>
        </p:txBody>
      </p:sp>
      <p:sp>
        <p:nvSpPr>
          <p:cNvPr id="3" name="Slide Number Placeholder 2">
            <a:extLst>
              <a:ext uri="{FF2B5EF4-FFF2-40B4-BE49-F238E27FC236}">
                <a16:creationId xmlns:a16="http://schemas.microsoft.com/office/drawing/2014/main" id="{6AC2A57F-F2BF-F3B3-9D45-5DCD2608D80C}"/>
              </a:ext>
            </a:extLst>
          </p:cNvPr>
          <p:cNvSpPr>
            <a:spLocks noGrp="1"/>
          </p:cNvSpPr>
          <p:nvPr>
            <p:ph type="sldNum" sz="quarter" idx="35"/>
          </p:nvPr>
        </p:nvSpPr>
        <p:spPr/>
        <p:txBody>
          <a:bodyPr/>
          <a:lstStyle/>
          <a:p>
            <a:fld id="{09A01C0A-2BB6-49E7-91A3-DCB9F9F59583}" type="slidenum">
              <a:rPr lang="en-US" smtClean="0"/>
              <a:pPr/>
              <a:t>‹#›</a:t>
            </a:fld>
            <a:endParaRPr lang="en-US" dirty="0"/>
          </a:p>
        </p:txBody>
      </p:sp>
      <p:pic>
        <p:nvPicPr>
          <p:cNvPr id="4" name="Graphic 3">
            <a:extLst>
              <a:ext uri="{FF2B5EF4-FFF2-40B4-BE49-F238E27FC236}">
                <a16:creationId xmlns:a16="http://schemas.microsoft.com/office/drawing/2014/main" id="{1AC824EC-EB50-E048-17A3-6BC664B7B8C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5400000">
            <a:off x="11229975" y="6330949"/>
            <a:ext cx="465881" cy="465881"/>
          </a:xfrm>
          <a:prstGeom prst="rect">
            <a:avLst/>
          </a:prstGeom>
        </p:spPr>
      </p:pic>
      <p:pic>
        <p:nvPicPr>
          <p:cNvPr id="6" name="Graphic 5">
            <a:extLst>
              <a:ext uri="{FF2B5EF4-FFF2-40B4-BE49-F238E27FC236}">
                <a16:creationId xmlns:a16="http://schemas.microsoft.com/office/drawing/2014/main" id="{DC2FE04B-FF74-D8B0-EBE6-B657490D95E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5400000">
            <a:off x="211849" y="856204"/>
            <a:ext cx="533400" cy="533400"/>
          </a:xfrm>
          <a:prstGeom prst="rect">
            <a:avLst/>
          </a:prstGeom>
        </p:spPr>
      </p:pic>
    </p:spTree>
    <p:extLst>
      <p:ext uri="{BB962C8B-B14F-4D97-AF65-F5344CB8AC3E}">
        <p14:creationId xmlns:p14="http://schemas.microsoft.com/office/powerpoint/2010/main" val="799200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238045D-6AAE-E5FB-71AC-86799AE6A1B3}"/>
              </a:ext>
            </a:extLst>
          </p:cNvPr>
          <p:cNvSpPr/>
          <p:nvPr userDrawn="1"/>
        </p:nvSpPr>
        <p:spPr>
          <a:xfrm>
            <a:off x="-120580" y="0"/>
            <a:ext cx="11931580" cy="6858000"/>
          </a:xfrm>
          <a:prstGeom prst="rect">
            <a:avLst/>
          </a:prstGeom>
          <a:gradFill flip="none" rotWithShape="1">
            <a:gsLst>
              <a:gs pos="0">
                <a:schemeClr val="tx2"/>
              </a:gs>
              <a:gs pos="86000">
                <a:schemeClr val="tx1"/>
              </a:gs>
            </a:gsLst>
            <a:lin ang="270000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1">
            <a:extLst>
              <a:ext uri="{FF2B5EF4-FFF2-40B4-BE49-F238E27FC236}">
                <a16:creationId xmlns:a16="http://schemas.microsoft.com/office/drawing/2014/main" id="{592F592C-CC3F-8FC0-DAF8-24019474CAB1}"/>
              </a:ext>
            </a:extLst>
          </p:cNvPr>
          <p:cNvSpPr>
            <a:spLocks noGrp="1"/>
          </p:cNvSpPr>
          <p:nvPr>
            <p:ph type="title" hasCustomPrompt="1"/>
          </p:nvPr>
        </p:nvSpPr>
        <p:spPr>
          <a:xfrm>
            <a:off x="847384" y="884982"/>
            <a:ext cx="5744335" cy="979204"/>
          </a:xfrm>
        </p:spPr>
        <p:txBody>
          <a:bodyPr lIns="0" tIns="0" rIns="0" bIns="0" anchor="t">
            <a:noAutofit/>
          </a:bodyPr>
          <a:lstStyle>
            <a:lvl1pPr>
              <a:defRPr sz="36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a:t>
            </a:r>
          </a:p>
        </p:txBody>
      </p:sp>
      <p:sp>
        <p:nvSpPr>
          <p:cNvPr id="13" name="Text Placeholder 2">
            <a:extLst>
              <a:ext uri="{FF2B5EF4-FFF2-40B4-BE49-F238E27FC236}">
                <a16:creationId xmlns:a16="http://schemas.microsoft.com/office/drawing/2014/main" id="{ED5AF112-F5BD-9AA8-0E64-A6972333DDB1}"/>
              </a:ext>
            </a:extLst>
          </p:cNvPr>
          <p:cNvSpPr>
            <a:spLocks noGrp="1"/>
          </p:cNvSpPr>
          <p:nvPr>
            <p:ph type="body" idx="1"/>
          </p:nvPr>
        </p:nvSpPr>
        <p:spPr>
          <a:xfrm>
            <a:off x="855915" y="2046038"/>
            <a:ext cx="4831207" cy="3568139"/>
          </a:xfrm>
        </p:spPr>
        <p:txBody>
          <a:bodyPr lIns="0" tIns="0" rIns="0" bIns="0">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a:extLst>
              <a:ext uri="{FF2B5EF4-FFF2-40B4-BE49-F238E27FC236}">
                <a16:creationId xmlns:a16="http://schemas.microsoft.com/office/drawing/2014/main" id="{DD9A5508-A146-4C36-FF14-5B78325C526D}"/>
              </a:ext>
            </a:extLst>
          </p:cNvPr>
          <p:cNvSpPr>
            <a:spLocks noGrp="1"/>
          </p:cNvSpPr>
          <p:nvPr>
            <p:ph type="pic" sz="quarter" idx="12"/>
          </p:nvPr>
        </p:nvSpPr>
        <p:spPr>
          <a:xfrm>
            <a:off x="7868966" y="1112838"/>
            <a:ext cx="3475649" cy="4975225"/>
          </a:xfrm>
          <a:prstGeom prst="roundRect">
            <a:avLst>
              <a:gd name="adj" fmla="val 5299"/>
            </a:avLst>
          </a:prstGeom>
          <a:solidFill>
            <a:schemeClr val="accent1">
              <a:lumMod val="20000"/>
              <a:lumOff val="80000"/>
            </a:schemeClr>
          </a:solidFill>
          <a:ln>
            <a:noFill/>
          </a:ln>
        </p:spPr>
        <p:txBody>
          <a:bodyPr anchor="ctr"/>
          <a:lstStyle>
            <a:lvl1pPr algn="ctr">
              <a:lnSpc>
                <a:spcPct val="100000"/>
              </a:lnSpc>
              <a:spcBef>
                <a:spcPts val="0"/>
              </a:spcBef>
              <a:defRPr sz="1800"/>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8DE7E217-DB17-AA1B-8753-DBFDF42AB32F}"/>
              </a:ext>
            </a:extLst>
          </p:cNvPr>
          <p:cNvSpPr>
            <a:spLocks noGrp="1"/>
          </p:cNvSpPr>
          <p:nvPr>
            <p:ph type="ftr" sz="quarter" idx="10"/>
          </p:nvPr>
        </p:nvSpPr>
        <p:spPr/>
        <p:txBody>
          <a:bodyPr/>
          <a:lstStyle/>
          <a:p>
            <a:r>
              <a:rPr lang="en-US"/>
              <a:t>Partner Program</a:t>
            </a:r>
            <a:endParaRPr lang="en-US" dirty="0"/>
          </a:p>
        </p:txBody>
      </p:sp>
      <p:sp>
        <p:nvSpPr>
          <p:cNvPr id="4" name="Slide Number Placeholder 3">
            <a:extLst>
              <a:ext uri="{FF2B5EF4-FFF2-40B4-BE49-F238E27FC236}">
                <a16:creationId xmlns:a16="http://schemas.microsoft.com/office/drawing/2014/main" id="{CD6FA3F1-16D7-20B8-B929-59317A576C99}"/>
              </a:ext>
            </a:extLst>
          </p:cNvPr>
          <p:cNvSpPr>
            <a:spLocks noGrp="1"/>
          </p:cNvSpPr>
          <p:nvPr>
            <p:ph type="sldNum" sz="quarter" idx="11"/>
          </p:nvPr>
        </p:nvSpPr>
        <p:spPr/>
        <p:txBody>
          <a:bodyPr/>
          <a:lstStyle/>
          <a:p>
            <a:fld id="{09A01C0A-2BB6-49E7-91A3-DCB9F9F59583}" type="slidenum">
              <a:rPr lang="en-US" smtClean="0"/>
              <a:pPr/>
              <a:t>‹#›</a:t>
            </a:fld>
            <a:endParaRPr lang="en-US" dirty="0"/>
          </a:p>
        </p:txBody>
      </p:sp>
      <p:pic>
        <p:nvPicPr>
          <p:cNvPr id="19" name="Graphic 18">
            <a:extLst>
              <a:ext uri="{FF2B5EF4-FFF2-40B4-BE49-F238E27FC236}">
                <a16:creationId xmlns:a16="http://schemas.microsoft.com/office/drawing/2014/main" id="{6C16B55D-183D-2243-CDC4-99E69FA962B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5400000">
            <a:off x="239486" y="941613"/>
            <a:ext cx="381000" cy="381000"/>
          </a:xfrm>
          <a:prstGeom prst="rect">
            <a:avLst/>
          </a:prstGeom>
        </p:spPr>
      </p:pic>
    </p:spTree>
    <p:extLst>
      <p:ext uri="{BB962C8B-B14F-4D97-AF65-F5344CB8AC3E}">
        <p14:creationId xmlns:p14="http://schemas.microsoft.com/office/powerpoint/2010/main" val="830579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8" name="Picture 17" descr="A computer circuit board tree&#10;&#10;AI-generated content may be incorrect.">
            <a:extLst>
              <a:ext uri="{FF2B5EF4-FFF2-40B4-BE49-F238E27FC236}">
                <a16:creationId xmlns:a16="http://schemas.microsoft.com/office/drawing/2014/main" id="{0B77E04A-D960-5CB1-7807-156D4964B51F}"/>
              </a:ext>
            </a:extLst>
          </p:cNvPr>
          <p:cNvPicPr>
            <a:picLocks noChangeAspect="1"/>
          </p:cNvPicPr>
          <p:nvPr userDrawn="1"/>
        </p:nvPicPr>
        <p:blipFill>
          <a:blip r:embed="rId2">
            <a:alphaModFix amt="31000"/>
          </a:blip>
          <a:srcRect l="16304" t="28048" r="12393" b="35652"/>
          <a:stretch/>
        </p:blipFill>
        <p:spPr>
          <a:xfrm>
            <a:off x="-394448" y="0"/>
            <a:ext cx="12205447" cy="6858000"/>
          </a:xfrm>
          <a:prstGeom prst="rect">
            <a:avLst/>
          </a:prstGeom>
        </p:spPr>
      </p:pic>
      <p:grpSp>
        <p:nvGrpSpPr>
          <p:cNvPr id="14" name="Group 13">
            <a:extLst>
              <a:ext uri="{FF2B5EF4-FFF2-40B4-BE49-F238E27FC236}">
                <a16:creationId xmlns:a16="http://schemas.microsoft.com/office/drawing/2014/main" id="{CABA8AED-40CF-4412-4317-812FBC9D08C3}"/>
              </a:ext>
            </a:extLst>
          </p:cNvPr>
          <p:cNvGrpSpPr/>
          <p:nvPr userDrawn="1"/>
        </p:nvGrpSpPr>
        <p:grpSpPr>
          <a:xfrm>
            <a:off x="566056" y="-293912"/>
            <a:ext cx="8675915" cy="8675915"/>
            <a:chOff x="566056" y="-293912"/>
            <a:chExt cx="8675915" cy="8675915"/>
          </a:xfrm>
        </p:grpSpPr>
        <p:sp>
          <p:nvSpPr>
            <p:cNvPr id="8" name="Oval 7">
              <a:extLst>
                <a:ext uri="{FF2B5EF4-FFF2-40B4-BE49-F238E27FC236}">
                  <a16:creationId xmlns:a16="http://schemas.microsoft.com/office/drawing/2014/main" id="{CA3024D5-CD55-57C3-CF76-A417EBDCB87D}"/>
                </a:ext>
              </a:extLst>
            </p:cNvPr>
            <p:cNvSpPr>
              <a:spLocks noChangeAspect="1"/>
            </p:cNvSpPr>
            <p:nvPr userDrawn="1"/>
          </p:nvSpPr>
          <p:spPr>
            <a:xfrm>
              <a:off x="566056" y="-293912"/>
              <a:ext cx="8675915" cy="8675915"/>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6277E3-0750-82FB-277C-8E51B636B4B7}"/>
                </a:ext>
              </a:extLst>
            </p:cNvPr>
            <p:cNvSpPr>
              <a:spLocks noChangeAspect="1"/>
            </p:cNvSpPr>
            <p:nvPr userDrawn="1"/>
          </p:nvSpPr>
          <p:spPr>
            <a:xfrm>
              <a:off x="789213" y="-70755"/>
              <a:ext cx="8229600" cy="8229600"/>
            </a:xfrm>
            <a:prstGeom prst="ellipse">
              <a:avLst/>
            </a:prstGeom>
            <a:solidFill>
              <a:schemeClr val="tx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1A36714-0A6D-7D0D-3336-B8081C409BA0}"/>
              </a:ext>
            </a:extLst>
          </p:cNvPr>
          <p:cNvSpPr>
            <a:spLocks noGrp="1"/>
          </p:cNvSpPr>
          <p:nvPr>
            <p:ph type="title" hasCustomPrompt="1"/>
          </p:nvPr>
        </p:nvSpPr>
        <p:spPr>
          <a:xfrm>
            <a:off x="1907196" y="2188196"/>
            <a:ext cx="5985159" cy="1594507"/>
          </a:xfrm>
        </p:spPr>
        <p:txBody>
          <a:bodyPr lIns="0" tIns="0" rIns="0" bIns="0" anchor="b">
            <a:noAutofit/>
          </a:bodyPr>
          <a:lstStyle>
            <a:lvl1pPr>
              <a:defRPr sz="36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CFA9DBC5-E4A8-5230-9CE1-902849869495}"/>
              </a:ext>
            </a:extLst>
          </p:cNvPr>
          <p:cNvSpPr>
            <a:spLocks noGrp="1"/>
          </p:cNvSpPr>
          <p:nvPr>
            <p:ph type="body" idx="1"/>
          </p:nvPr>
        </p:nvSpPr>
        <p:spPr>
          <a:xfrm>
            <a:off x="1907196" y="3790988"/>
            <a:ext cx="5444517" cy="1731890"/>
          </a:xfrm>
        </p:spPr>
        <p:txBody>
          <a:bodyPr lIns="0" tIns="0" rIns="0" bIns="0" anchor="t">
            <a:noAutofit/>
          </a:bodyPr>
          <a:lstStyle>
            <a:lvl1pPr marL="0" indent="0">
              <a:buNone/>
              <a:defRPr sz="1800" b="0" i="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7B05DD54-AC6C-8FD6-3ABF-282F1F124B40}"/>
              </a:ext>
            </a:extLst>
          </p:cNvPr>
          <p:cNvSpPr>
            <a:spLocks noGrp="1"/>
          </p:cNvSpPr>
          <p:nvPr>
            <p:ph type="ftr" sz="quarter" idx="10"/>
          </p:nvPr>
        </p:nvSpPr>
        <p:spPr/>
        <p:txBody>
          <a:bodyPr/>
          <a:lstStyle/>
          <a:p>
            <a:r>
              <a:rPr lang="en-US"/>
              <a:t>Partner Program</a:t>
            </a:r>
            <a:endParaRPr lang="en-US" dirty="0"/>
          </a:p>
        </p:txBody>
      </p:sp>
      <p:sp>
        <p:nvSpPr>
          <p:cNvPr id="5" name="Slide Number Placeholder 4">
            <a:extLst>
              <a:ext uri="{FF2B5EF4-FFF2-40B4-BE49-F238E27FC236}">
                <a16:creationId xmlns:a16="http://schemas.microsoft.com/office/drawing/2014/main" id="{22CBBA03-8EAF-9651-6DC8-7316BA1FE5F7}"/>
              </a:ext>
            </a:extLst>
          </p:cNvPr>
          <p:cNvSpPr>
            <a:spLocks noGrp="1"/>
          </p:cNvSpPr>
          <p:nvPr>
            <p:ph type="sldNum" sz="quarter" idx="11"/>
          </p:nvPr>
        </p:nvSpPr>
        <p:spPr/>
        <p:txBody>
          <a:bodyPr/>
          <a:lstStyle/>
          <a:p>
            <a:fld id="{09A01C0A-2BB6-49E7-91A3-DCB9F9F59583}" type="slidenum">
              <a:rPr lang="en-US" smtClean="0"/>
              <a:pPr/>
              <a:t>‹#›</a:t>
            </a:fld>
            <a:endParaRPr lang="en-US" dirty="0"/>
          </a:p>
        </p:txBody>
      </p:sp>
      <p:pic>
        <p:nvPicPr>
          <p:cNvPr id="6" name="Graphic 5">
            <a:extLst>
              <a:ext uri="{FF2B5EF4-FFF2-40B4-BE49-F238E27FC236}">
                <a16:creationId xmlns:a16="http://schemas.microsoft.com/office/drawing/2014/main" id="{47CA2AEE-4F05-DCDE-8D8A-99EF63DD1C6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668000" y="1698172"/>
            <a:ext cx="609600" cy="609600"/>
          </a:xfrm>
          <a:prstGeom prst="rect">
            <a:avLst/>
          </a:prstGeom>
        </p:spPr>
      </p:pic>
      <p:pic>
        <p:nvPicPr>
          <p:cNvPr id="7" name="Graphic 6">
            <a:extLst>
              <a:ext uri="{FF2B5EF4-FFF2-40B4-BE49-F238E27FC236}">
                <a16:creationId xmlns:a16="http://schemas.microsoft.com/office/drawing/2014/main" id="{DD0FFDBF-FF4F-2892-23B2-D5C261D99EE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049000" y="571500"/>
            <a:ext cx="609600" cy="609600"/>
          </a:xfrm>
          <a:prstGeom prst="rect">
            <a:avLst/>
          </a:prstGeom>
        </p:spPr>
      </p:pic>
    </p:spTree>
    <p:extLst>
      <p:ext uri="{BB962C8B-B14F-4D97-AF65-F5344CB8AC3E}">
        <p14:creationId xmlns:p14="http://schemas.microsoft.com/office/powerpoint/2010/main" val="52720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B66BBFBF-8EBB-616C-F645-0A1EE8C2EE79}"/>
              </a:ext>
            </a:extLst>
          </p:cNvPr>
          <p:cNvSpPr>
            <a:spLocks noGrp="1"/>
          </p:cNvSpPr>
          <p:nvPr>
            <p:ph type="pic" sz="quarter" idx="12"/>
          </p:nvPr>
        </p:nvSpPr>
        <p:spPr>
          <a:xfrm>
            <a:off x="0" y="0"/>
            <a:ext cx="11811000" cy="6858000"/>
          </a:xfrm>
        </p:spPr>
        <p:txBody>
          <a:bodyPr/>
          <a:lstStyle>
            <a:lvl1pPr algn="l">
              <a:lnSpc>
                <a:spcPct val="100000"/>
              </a:lnSpc>
              <a:spcBef>
                <a:spcPts val="0"/>
              </a:spcBef>
              <a:defRPr sz="1600"/>
            </a:lvl1pPr>
          </a:lstStyle>
          <a:p>
            <a:r>
              <a:rPr lang="en-US"/>
              <a:t>Click icon to add picture</a:t>
            </a:r>
            <a:endParaRPr lang="en-US" dirty="0"/>
          </a:p>
        </p:txBody>
      </p:sp>
      <p:sp>
        <p:nvSpPr>
          <p:cNvPr id="2" name="Title 1">
            <a:extLst>
              <a:ext uri="{FF2B5EF4-FFF2-40B4-BE49-F238E27FC236}">
                <a16:creationId xmlns:a16="http://schemas.microsoft.com/office/drawing/2014/main" id="{71A36714-0A6D-7D0D-3336-B8081C409BA0}"/>
              </a:ext>
            </a:extLst>
          </p:cNvPr>
          <p:cNvSpPr>
            <a:spLocks noGrp="1"/>
          </p:cNvSpPr>
          <p:nvPr>
            <p:ph type="title" hasCustomPrompt="1"/>
          </p:nvPr>
        </p:nvSpPr>
        <p:spPr>
          <a:xfrm>
            <a:off x="1010726" y="4069976"/>
            <a:ext cx="5985159" cy="1362636"/>
          </a:xfrm>
        </p:spPr>
        <p:txBody>
          <a:bodyPr lIns="0" tIns="0" rIns="0" bIns="0" anchor="b">
            <a:noAutofit/>
          </a:bodyPr>
          <a:lstStyle>
            <a:lvl1pPr>
              <a:defRPr sz="3600" b="1" i="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CFA9DBC5-E4A8-5230-9CE1-902849869495}"/>
              </a:ext>
            </a:extLst>
          </p:cNvPr>
          <p:cNvSpPr>
            <a:spLocks noGrp="1"/>
          </p:cNvSpPr>
          <p:nvPr>
            <p:ph type="body" idx="1" hasCustomPrompt="1"/>
          </p:nvPr>
        </p:nvSpPr>
        <p:spPr>
          <a:xfrm>
            <a:off x="1010726" y="5548071"/>
            <a:ext cx="5444517" cy="619647"/>
          </a:xfrm>
        </p:spPr>
        <p:txBody>
          <a:bodyPr lIns="0" tIns="0" rIns="0" bIns="0" anchor="t">
            <a:noAutofit/>
          </a:bodyPr>
          <a:lstStyle>
            <a:lvl1pPr marL="0" indent="0">
              <a:buNone/>
              <a:defRPr sz="1800" b="0" i="0">
                <a:solidFill>
                  <a:schemeClr val="accent6">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 Master text styles</a:t>
            </a:r>
          </a:p>
        </p:txBody>
      </p:sp>
      <p:sp>
        <p:nvSpPr>
          <p:cNvPr id="4" name="Footer Placeholder 3">
            <a:extLst>
              <a:ext uri="{FF2B5EF4-FFF2-40B4-BE49-F238E27FC236}">
                <a16:creationId xmlns:a16="http://schemas.microsoft.com/office/drawing/2014/main" id="{7B05DD54-AC6C-8FD6-3ABF-282F1F124B40}"/>
              </a:ext>
            </a:extLst>
          </p:cNvPr>
          <p:cNvSpPr>
            <a:spLocks noGrp="1"/>
          </p:cNvSpPr>
          <p:nvPr>
            <p:ph type="ftr" sz="quarter" idx="10"/>
          </p:nvPr>
        </p:nvSpPr>
        <p:spPr/>
        <p:txBody>
          <a:bodyPr/>
          <a:lstStyle/>
          <a:p>
            <a:r>
              <a:rPr lang="en-US"/>
              <a:t>Partner Program</a:t>
            </a:r>
            <a:endParaRPr lang="en-US" dirty="0"/>
          </a:p>
        </p:txBody>
      </p:sp>
      <p:sp>
        <p:nvSpPr>
          <p:cNvPr id="5" name="Slide Number Placeholder 4">
            <a:extLst>
              <a:ext uri="{FF2B5EF4-FFF2-40B4-BE49-F238E27FC236}">
                <a16:creationId xmlns:a16="http://schemas.microsoft.com/office/drawing/2014/main" id="{22CBBA03-8EAF-9651-6DC8-7316BA1FE5F7}"/>
              </a:ext>
            </a:extLst>
          </p:cNvPr>
          <p:cNvSpPr>
            <a:spLocks noGrp="1"/>
          </p:cNvSpPr>
          <p:nvPr>
            <p:ph type="sldNum" sz="quarter" idx="11"/>
          </p:nvPr>
        </p:nvSpPr>
        <p:spPr/>
        <p:txBody>
          <a:bodyPr/>
          <a:lstStyle/>
          <a:p>
            <a:fld id="{09A01C0A-2BB6-49E7-91A3-DCB9F9F59583}" type="slidenum">
              <a:rPr lang="en-US" smtClean="0"/>
              <a:pPr/>
              <a:t>‹#›</a:t>
            </a:fld>
            <a:endParaRPr lang="en-US" dirty="0"/>
          </a:p>
        </p:txBody>
      </p:sp>
      <p:pic>
        <p:nvPicPr>
          <p:cNvPr id="6" name="Graphic 5">
            <a:extLst>
              <a:ext uri="{FF2B5EF4-FFF2-40B4-BE49-F238E27FC236}">
                <a16:creationId xmlns:a16="http://schemas.microsoft.com/office/drawing/2014/main" id="{47CA2AEE-4F05-DCDE-8D8A-99EF63DD1C6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668000" y="1698172"/>
            <a:ext cx="609600" cy="609600"/>
          </a:xfrm>
          <a:prstGeom prst="rect">
            <a:avLst/>
          </a:prstGeom>
        </p:spPr>
      </p:pic>
      <p:pic>
        <p:nvPicPr>
          <p:cNvPr id="7" name="Graphic 6">
            <a:extLst>
              <a:ext uri="{FF2B5EF4-FFF2-40B4-BE49-F238E27FC236}">
                <a16:creationId xmlns:a16="http://schemas.microsoft.com/office/drawing/2014/main" id="{DD0FFDBF-FF4F-2892-23B2-D5C261D99EE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49000" y="571500"/>
            <a:ext cx="609600" cy="609600"/>
          </a:xfrm>
          <a:prstGeom prst="rect">
            <a:avLst/>
          </a:prstGeom>
        </p:spPr>
      </p:pic>
    </p:spTree>
    <p:extLst>
      <p:ext uri="{BB962C8B-B14F-4D97-AF65-F5344CB8AC3E}">
        <p14:creationId xmlns:p14="http://schemas.microsoft.com/office/powerpoint/2010/main" val="4257785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EF7FD1-7E8D-9500-8801-1E011BEE94ED}"/>
              </a:ext>
            </a:extLst>
          </p:cNvPr>
          <p:cNvSpPr>
            <a:spLocks noGrp="1"/>
          </p:cNvSpPr>
          <p:nvPr>
            <p:ph idx="1"/>
          </p:nvPr>
        </p:nvSpPr>
        <p:spPr>
          <a:xfrm>
            <a:off x="838200" y="1458119"/>
            <a:ext cx="10515600" cy="4180682"/>
          </a:xfrm>
          <a:prstGeom prst="rect">
            <a:avLst/>
          </a:prstGeom>
          <a:noFill/>
        </p:spPr>
        <p:txBody>
          <a:bodyPr/>
          <a:lstStyle>
            <a:lvl1pPr marL="266700" indent="-266700">
              <a:defRPr>
                <a:solidFill>
                  <a:schemeClr val="tx2"/>
                </a:solidFill>
              </a:defRPr>
            </a:lvl1pPr>
            <a:lvl2pPr marL="628650" indent="-266700">
              <a:defRPr>
                <a:solidFill>
                  <a:schemeClr val="tx2"/>
                </a:solidFill>
              </a:defRPr>
            </a:lvl2pPr>
            <a:lvl3pPr marL="990600" indent="-276225">
              <a:defRPr>
                <a:solidFill>
                  <a:schemeClr val="tx2"/>
                </a:solidFill>
              </a:defRPr>
            </a:lvl3pPr>
            <a:lvl4pPr marL="1343025" indent="-266700">
              <a:defRPr>
                <a:solidFill>
                  <a:schemeClr val="tx2"/>
                </a:solidFill>
              </a:defRPr>
            </a:lvl4pPr>
            <a:lvl5pPr marL="1704975" indent="-266700">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5" name="Text Placeholder 14">
            <a:extLst>
              <a:ext uri="{FF2B5EF4-FFF2-40B4-BE49-F238E27FC236}">
                <a16:creationId xmlns:a16="http://schemas.microsoft.com/office/drawing/2014/main" id="{56082A82-242B-190F-6F4D-E351306FBD81}"/>
              </a:ext>
            </a:extLst>
          </p:cNvPr>
          <p:cNvSpPr>
            <a:spLocks noGrp="1"/>
          </p:cNvSpPr>
          <p:nvPr>
            <p:ph type="body" sz="quarter" idx="13" hasCustomPrompt="1"/>
          </p:nvPr>
        </p:nvSpPr>
        <p:spPr>
          <a:xfrm>
            <a:off x="838198" y="1067593"/>
            <a:ext cx="10515600" cy="304007"/>
          </a:xfrm>
          <a:prstGeom prst="rect">
            <a:avLst/>
          </a:prstGeom>
        </p:spPr>
        <p:txBody>
          <a:bodyPr anchor="ctr">
            <a:normAutofit/>
          </a:bodyPr>
          <a:lstStyle>
            <a:lvl1pPr marL="0" indent="0">
              <a:buNone/>
              <a:defRPr sz="14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to insert sub-title here</a:t>
            </a:r>
            <a:endParaRPr lang="en-ZA" dirty="0"/>
          </a:p>
        </p:txBody>
      </p:sp>
      <p:sp>
        <p:nvSpPr>
          <p:cNvPr id="7" name="Text Placeholder 6">
            <a:extLst>
              <a:ext uri="{FF2B5EF4-FFF2-40B4-BE49-F238E27FC236}">
                <a16:creationId xmlns:a16="http://schemas.microsoft.com/office/drawing/2014/main" id="{3E9F4428-4D14-0E06-9E6F-C330A6458D16}"/>
              </a:ext>
            </a:extLst>
          </p:cNvPr>
          <p:cNvSpPr>
            <a:spLocks noGrp="1"/>
          </p:cNvSpPr>
          <p:nvPr>
            <p:ph type="body" sz="quarter" idx="14" hasCustomPrompt="1"/>
          </p:nvPr>
        </p:nvSpPr>
        <p:spPr>
          <a:xfrm>
            <a:off x="838200" y="5649913"/>
            <a:ext cx="10515600" cy="230188"/>
          </a:xfrm>
        </p:spPr>
        <p:txBody>
          <a:bodyPr vert="horz" lIns="91440" tIns="45720" rIns="91440" bIns="45720" rtlCol="0" anchor="ctr"/>
          <a:lstStyle>
            <a:lvl1pPr marL="0" indent="0">
              <a:buNone/>
              <a:defRPr lang="en-US" sz="800" i="1" smtClean="0">
                <a:solidFill>
                  <a:schemeClr val="accent1"/>
                </a:solidFill>
              </a:defRPr>
            </a:lvl1pPr>
            <a:lvl2pPr>
              <a:defRPr lang="en-US" sz="1800" smtClean="0">
                <a:latin typeface="+mn-lt"/>
                <a:ea typeface="+mn-ea"/>
                <a:cs typeface="+mn-cs"/>
              </a:defRPr>
            </a:lvl2pPr>
            <a:lvl3pPr>
              <a:defRPr lang="en-US" sz="1800" smtClean="0">
                <a:latin typeface="+mn-lt"/>
                <a:ea typeface="+mn-ea"/>
                <a:cs typeface="+mn-cs"/>
              </a:defRPr>
            </a:lvl3pPr>
            <a:lvl4pPr>
              <a:defRPr lang="en-US" smtClean="0">
                <a:latin typeface="+mn-lt"/>
                <a:ea typeface="+mn-ea"/>
                <a:cs typeface="+mn-cs"/>
              </a:defRPr>
            </a:lvl4pPr>
            <a:lvl5pPr>
              <a:defRPr lang="en-ZA">
                <a:latin typeface="+mn-lt"/>
                <a:ea typeface="+mn-ea"/>
                <a:cs typeface="+mn-cs"/>
              </a:defRPr>
            </a:lvl5pPr>
          </a:lstStyle>
          <a:p>
            <a:pPr marL="0" lvl="0"/>
            <a:r>
              <a:rPr lang="en-US" dirty="0"/>
              <a:t>Click to insert footer</a:t>
            </a:r>
          </a:p>
        </p:txBody>
      </p:sp>
      <p:sp>
        <p:nvSpPr>
          <p:cNvPr id="24" name="Date Placeholder 23">
            <a:extLst>
              <a:ext uri="{FF2B5EF4-FFF2-40B4-BE49-F238E27FC236}">
                <a16:creationId xmlns:a16="http://schemas.microsoft.com/office/drawing/2014/main" id="{4369850B-FF76-8E89-19B3-92EEC66D88A0}"/>
              </a:ext>
            </a:extLst>
          </p:cNvPr>
          <p:cNvSpPr>
            <a:spLocks noGrp="1"/>
          </p:cNvSpPr>
          <p:nvPr>
            <p:ph type="dt" sz="half" idx="15"/>
          </p:nvPr>
        </p:nvSpPr>
        <p:spPr/>
        <p:txBody>
          <a:bodyPr/>
          <a:lstStyle>
            <a:lvl1pPr>
              <a:defRPr>
                <a:solidFill>
                  <a:srgbClr val="003C30"/>
                </a:solidFill>
              </a:defRPr>
            </a:lvl1pPr>
          </a:lstStyle>
          <a:p>
            <a:r>
              <a:rPr lang="en-GB"/>
              <a:t>February 2024</a:t>
            </a:r>
            <a:endParaRPr lang="en-ZA" dirty="0"/>
          </a:p>
        </p:txBody>
      </p:sp>
      <p:sp>
        <p:nvSpPr>
          <p:cNvPr id="25" name="Footer Placeholder 24">
            <a:extLst>
              <a:ext uri="{FF2B5EF4-FFF2-40B4-BE49-F238E27FC236}">
                <a16:creationId xmlns:a16="http://schemas.microsoft.com/office/drawing/2014/main" id="{33E052F8-1E1F-E414-81D8-F61957207DED}"/>
              </a:ext>
            </a:extLst>
          </p:cNvPr>
          <p:cNvSpPr>
            <a:spLocks noGrp="1"/>
          </p:cNvSpPr>
          <p:nvPr>
            <p:ph type="ftr" sz="quarter" idx="16"/>
          </p:nvPr>
        </p:nvSpPr>
        <p:spPr/>
        <p:txBody>
          <a:bodyPr/>
          <a:lstStyle>
            <a:lvl1pPr>
              <a:defRPr>
                <a:solidFill>
                  <a:srgbClr val="003C30"/>
                </a:solidFill>
              </a:defRPr>
            </a:lvl1pPr>
          </a:lstStyle>
          <a:p>
            <a:r>
              <a:rPr lang="en-GB"/>
              <a:t>Tazama Open-Source Software for Transaction Monitoring</a:t>
            </a:r>
            <a:endParaRPr lang="en-ZA" dirty="0"/>
          </a:p>
        </p:txBody>
      </p:sp>
      <p:sp>
        <p:nvSpPr>
          <p:cNvPr id="26" name="Slide Number Placeholder 25">
            <a:extLst>
              <a:ext uri="{FF2B5EF4-FFF2-40B4-BE49-F238E27FC236}">
                <a16:creationId xmlns:a16="http://schemas.microsoft.com/office/drawing/2014/main" id="{C6083A64-1F73-8AC7-69F4-8E5DFEEF5C47}"/>
              </a:ext>
            </a:extLst>
          </p:cNvPr>
          <p:cNvSpPr>
            <a:spLocks noGrp="1"/>
          </p:cNvSpPr>
          <p:nvPr>
            <p:ph type="sldNum" sz="quarter" idx="17"/>
          </p:nvPr>
        </p:nvSpPr>
        <p:spPr/>
        <p:txBody>
          <a:bodyPr/>
          <a:lstStyle>
            <a:lvl1pPr>
              <a:defRPr>
                <a:solidFill>
                  <a:srgbClr val="003C30"/>
                </a:solidFill>
              </a:defRPr>
            </a:lvl1pPr>
          </a:lstStyle>
          <a:p>
            <a:fld id="{AB525EAB-AF4C-44A6-AE08-3743E2E76020}" type="slidenum">
              <a:rPr lang="en-ZA" smtClean="0"/>
              <a:pPr/>
              <a:t>‹#›</a:t>
            </a:fld>
            <a:endParaRPr lang="en-ZA" dirty="0"/>
          </a:p>
        </p:txBody>
      </p:sp>
      <p:sp>
        <p:nvSpPr>
          <p:cNvPr id="32" name="Title 31">
            <a:extLst>
              <a:ext uri="{FF2B5EF4-FFF2-40B4-BE49-F238E27FC236}">
                <a16:creationId xmlns:a16="http://schemas.microsoft.com/office/drawing/2014/main" id="{1500C36B-E7C5-621C-C9C0-EBA33057D002}"/>
              </a:ext>
            </a:extLst>
          </p:cNvPr>
          <p:cNvSpPr>
            <a:spLocks noGrp="1"/>
          </p:cNvSpPr>
          <p:nvPr>
            <p:ph type="title"/>
          </p:nvPr>
        </p:nvSpPr>
        <p:spPr/>
        <p:txBody>
          <a:bodyPr/>
          <a:lstStyle>
            <a:lvl1pPr>
              <a:defRPr>
                <a:solidFill>
                  <a:srgbClr val="003C30"/>
                </a:solidFill>
              </a:defRPr>
            </a:lvl1pPr>
          </a:lstStyle>
          <a:p>
            <a:r>
              <a:rPr lang="en-US"/>
              <a:t>Click to edit Master title style</a:t>
            </a:r>
            <a:endParaRPr lang="en-ZA"/>
          </a:p>
        </p:txBody>
      </p:sp>
      <p:pic>
        <p:nvPicPr>
          <p:cNvPr id="4" name="Picture 3" descr="A green letters on a black background&#10;&#10;Description automatically generated">
            <a:extLst>
              <a:ext uri="{FF2B5EF4-FFF2-40B4-BE49-F238E27FC236}">
                <a16:creationId xmlns:a16="http://schemas.microsoft.com/office/drawing/2014/main" id="{2663A646-7EE8-D5D0-3037-6B103642B3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655" y="6051571"/>
            <a:ext cx="1542143" cy="314457"/>
          </a:xfrm>
          <a:prstGeom prst="rect">
            <a:avLst/>
          </a:prstGeom>
        </p:spPr>
      </p:pic>
    </p:spTree>
    <p:extLst>
      <p:ext uri="{BB962C8B-B14F-4D97-AF65-F5344CB8AC3E}">
        <p14:creationId xmlns:p14="http://schemas.microsoft.com/office/powerpoint/2010/main" val="4266149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15600" y="3901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415600" y="1559600"/>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5" name="Google Shape;25;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960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456309-06FD-608F-0BFB-0D13F8FACF17}"/>
              </a:ext>
            </a:extLst>
          </p:cNvPr>
          <p:cNvSpPr/>
          <p:nvPr userDrawn="1"/>
        </p:nvSpPr>
        <p:spPr>
          <a:xfrm>
            <a:off x="-140676" y="-80387"/>
            <a:ext cx="4973934" cy="693838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6696222" y="2260879"/>
            <a:ext cx="4834517" cy="1168119"/>
          </a:xfrm>
        </p:spPr>
        <p:txBody>
          <a:bodyPr lIns="0" tIns="0" rIns="0" bIns="0" anchor="b">
            <a:noAutofit/>
          </a:bodyPr>
          <a:lstStyle>
            <a:lvl1pPr>
              <a:defRPr sz="3600" cap="none" baseline="0"/>
            </a:lvl1pPr>
          </a:lstStyle>
          <a:p>
            <a:r>
              <a:rPr lang="en-US" dirty="0"/>
              <a:t>Click to edit master title style</a:t>
            </a:r>
          </a:p>
        </p:txBody>
      </p:sp>
      <p:sp>
        <p:nvSpPr>
          <p:cNvPr id="5" name="Picture Placeholder 4">
            <a:extLst>
              <a:ext uri="{FF2B5EF4-FFF2-40B4-BE49-F238E27FC236}">
                <a16:creationId xmlns:a16="http://schemas.microsoft.com/office/drawing/2014/main" id="{346650F3-FE62-E3A1-C1F7-6A7E767D0045}"/>
              </a:ext>
            </a:extLst>
          </p:cNvPr>
          <p:cNvSpPr>
            <a:spLocks noGrp="1"/>
          </p:cNvSpPr>
          <p:nvPr>
            <p:ph type="pic" sz="quarter" idx="10"/>
          </p:nvPr>
        </p:nvSpPr>
        <p:spPr>
          <a:xfrm>
            <a:off x="838200" y="654050"/>
            <a:ext cx="4597556" cy="5549900"/>
          </a:xfrm>
          <a:prstGeom prst="roundRect">
            <a:avLst>
              <a:gd name="adj" fmla="val 3116"/>
            </a:avLst>
          </a:prstGeom>
          <a:solidFill>
            <a:schemeClr val="accent6"/>
          </a:solidFill>
        </p:spPr>
        <p:txBody>
          <a:bodyPr/>
          <a:lstStyle>
            <a:lvl1pPr>
              <a:lnSpc>
                <a:spcPct val="100000"/>
              </a:lnSpc>
              <a:spcBef>
                <a:spcPts val="0"/>
              </a:spcBef>
              <a:defRPr sz="1800"/>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6696221" y="3429000"/>
            <a:ext cx="4834517" cy="2774361"/>
          </a:xfrm>
        </p:spPr>
        <p:txBody>
          <a:bodyPr lIns="0" tIns="0" rIns="0" bIns="0">
            <a:noAutofit/>
          </a:bodyPr>
          <a:lstStyle>
            <a:lvl1pPr marL="0" indent="0">
              <a:buNone/>
              <a:defRPr sz="200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0" name="Graphic 9">
            <a:extLst>
              <a:ext uri="{FF2B5EF4-FFF2-40B4-BE49-F238E27FC236}">
                <a16:creationId xmlns:a16="http://schemas.microsoft.com/office/drawing/2014/main" id="{4ECE3953-8C9E-9283-3C72-4A9045AFE11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602791" y="1384482"/>
            <a:ext cx="1835380" cy="373980"/>
          </a:xfrm>
          <a:prstGeom prst="rect">
            <a:avLst/>
          </a:prstGeom>
        </p:spPr>
      </p:pic>
    </p:spTree>
    <p:extLst>
      <p:ext uri="{BB962C8B-B14F-4D97-AF65-F5344CB8AC3E}">
        <p14:creationId xmlns:p14="http://schemas.microsoft.com/office/powerpoint/2010/main" val="2782271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09-6570-DE31-D800-C532EF5296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BA0C2-63E9-610E-E953-771C96AF4B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79105D-792A-A8FC-71D8-A1BF72B944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AA87BB-D3CB-76E2-4AF3-5BEC173BFA71}"/>
              </a:ext>
            </a:extLst>
          </p:cNvPr>
          <p:cNvSpPr>
            <a:spLocks noGrp="1"/>
          </p:cNvSpPr>
          <p:nvPr>
            <p:ph type="dt" sz="half" idx="10"/>
          </p:nvPr>
        </p:nvSpPr>
        <p:spPr/>
        <p:txBody>
          <a:bodyPr/>
          <a:lstStyle/>
          <a:p>
            <a:fld id="{D554AD53-0242-4517-A5F4-4254658FC041}" type="datetimeFigureOut">
              <a:rPr lang="en-US" smtClean="0"/>
              <a:t>5/11/2026</a:t>
            </a:fld>
            <a:endParaRPr lang="en-US"/>
          </a:p>
        </p:txBody>
      </p:sp>
      <p:sp>
        <p:nvSpPr>
          <p:cNvPr id="6" name="Footer Placeholder 5">
            <a:extLst>
              <a:ext uri="{FF2B5EF4-FFF2-40B4-BE49-F238E27FC236}">
                <a16:creationId xmlns:a16="http://schemas.microsoft.com/office/drawing/2014/main" id="{1BAFB0D3-E623-03B7-3D7E-F82D2A986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BF4A4-0003-F2A0-FA9E-014975589CAF}"/>
              </a:ext>
            </a:extLst>
          </p:cNvPr>
          <p:cNvSpPr>
            <a:spLocks noGrp="1"/>
          </p:cNvSpPr>
          <p:nvPr>
            <p:ph type="sldNum" sz="quarter" idx="12"/>
          </p:nvPr>
        </p:nvSpPr>
        <p:spPr/>
        <p:txBody>
          <a:bodyPr/>
          <a:lstStyle/>
          <a:p>
            <a:fld id="{7B379357-5D49-4EC5-B0E0-01BABF13F7CC}" type="slidenum">
              <a:rPr lang="en-US" smtClean="0"/>
              <a:t>‹#›</a:t>
            </a:fld>
            <a:endParaRPr lang="en-US"/>
          </a:p>
        </p:txBody>
      </p:sp>
    </p:spTree>
    <p:extLst>
      <p:ext uri="{BB962C8B-B14F-4D97-AF65-F5344CB8AC3E}">
        <p14:creationId xmlns:p14="http://schemas.microsoft.com/office/powerpoint/2010/main" val="2027456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12192000" cy="6858000"/>
          </a:xfrm>
          <a:solidFill>
            <a:schemeClr val="accent3">
              <a:lumMod val="75000"/>
            </a:schemeClr>
          </a:solidFill>
        </p:spPr>
        <p:txBody>
          <a:bodyPr lIns="365760" tIns="685800" rIns="365760" bIns="1828800"/>
          <a:lstStyle>
            <a:lvl1pPr marL="0" indent="0">
              <a:lnSpc>
                <a:spcPts val="4533"/>
              </a:lnSpc>
              <a:spcBef>
                <a:spcPts val="1600"/>
              </a:spcBef>
              <a:buNone/>
              <a:defRPr lang="en-US" sz="4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4800" kern="1200" smtClean="0">
                <a:solidFill>
                  <a:schemeClr val="accent3">
                    <a:lumMod val="75000"/>
                  </a:schemeClr>
                </a:solidFill>
                <a:latin typeface="Arial" pitchFamily="34" charset="0"/>
                <a:ea typeface="+mn-ea"/>
                <a:cs typeface="Arial" pitchFamily="34" charset="0"/>
              </a:defRPr>
            </a:lvl2pPr>
            <a:lvl3pPr marL="0" indent="0">
              <a:buNone/>
              <a:defRPr lang="en-US" sz="4800" kern="1200" smtClean="0">
                <a:solidFill>
                  <a:schemeClr val="accent3">
                    <a:lumMod val="75000"/>
                  </a:schemeClr>
                </a:solidFill>
                <a:latin typeface="Arial" pitchFamily="34" charset="0"/>
                <a:ea typeface="+mn-ea"/>
                <a:cs typeface="Arial" pitchFamily="34" charset="0"/>
              </a:defRPr>
            </a:lvl3pPr>
            <a:lvl4pPr marL="0" indent="0">
              <a:buNone/>
              <a:defRPr lang="en-US" sz="4800" kern="1200" smtClean="0">
                <a:solidFill>
                  <a:schemeClr val="accent3">
                    <a:lumMod val="75000"/>
                  </a:schemeClr>
                </a:solidFill>
                <a:latin typeface="Arial" pitchFamily="34" charset="0"/>
                <a:ea typeface="+mn-ea"/>
                <a:cs typeface="Arial" pitchFamily="34" charset="0"/>
              </a:defRPr>
            </a:lvl4pPr>
            <a:lvl5pPr marL="0" indent="0">
              <a:buNone/>
              <a:defRPr lang="en-US" sz="4800" kern="1200">
                <a:solidFill>
                  <a:schemeClr val="accent3">
                    <a:lumMod val="75000"/>
                  </a:schemeClr>
                </a:solidFill>
                <a:latin typeface="Arial" pitchFamily="34" charset="0"/>
                <a:ea typeface="+mn-ea"/>
                <a:cs typeface="Arial" pitchFamily="34" charset="0"/>
              </a:defRPr>
            </a:lvl5pPr>
          </a:lstStyle>
          <a:p>
            <a:pPr lvl="0"/>
            <a:r>
              <a:rPr lang="en-US" dirty="0"/>
              <a:t>CLICK TO EDIT TEXT</a:t>
            </a:r>
          </a:p>
        </p:txBody>
      </p:sp>
    </p:spTree>
    <p:extLst>
      <p:ext uri="{BB962C8B-B14F-4D97-AF65-F5344CB8AC3E}">
        <p14:creationId xmlns:p14="http://schemas.microsoft.com/office/powerpoint/2010/main" val="345253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DE39F4-E652-D021-FAC3-9A057954548D}"/>
              </a:ext>
            </a:extLst>
          </p:cNvPr>
          <p:cNvSpPr/>
          <p:nvPr userDrawn="1"/>
        </p:nvSpPr>
        <p:spPr>
          <a:xfrm>
            <a:off x="0" y="0"/>
            <a:ext cx="453347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2" name="Title 21">
            <a:extLst>
              <a:ext uri="{FF2B5EF4-FFF2-40B4-BE49-F238E27FC236}">
                <a16:creationId xmlns:a16="http://schemas.microsoft.com/office/drawing/2014/main" id="{993F1580-C478-6F3E-90EC-651483EF7BEF}"/>
              </a:ext>
            </a:extLst>
          </p:cNvPr>
          <p:cNvSpPr>
            <a:spLocks noGrp="1"/>
          </p:cNvSpPr>
          <p:nvPr>
            <p:ph type="title" hasCustomPrompt="1"/>
          </p:nvPr>
        </p:nvSpPr>
        <p:spPr>
          <a:xfrm>
            <a:off x="847384" y="884981"/>
            <a:ext cx="3372924" cy="1128519"/>
          </a:xfrm>
        </p:spPr>
        <p:txBody>
          <a:bodyPr lIns="0" tIns="0" rIns="0" bIns="0" anchor="t">
            <a:noAutofit/>
          </a:bodyPr>
          <a:lstStyle>
            <a:lvl1pPr>
              <a:defRPr sz="3600" baseline="0">
                <a:solidFill>
                  <a:schemeClr val="tx1"/>
                </a:solidFill>
              </a:defRPr>
            </a:lvl1pPr>
          </a:lstStyle>
          <a:p>
            <a:r>
              <a:rPr lang="en-US" dirty="0"/>
              <a:t>Click to edit master title style</a:t>
            </a:r>
          </a:p>
        </p:txBody>
      </p:sp>
      <p:sp>
        <p:nvSpPr>
          <p:cNvPr id="9" name="Picture Placeholder 8">
            <a:extLst>
              <a:ext uri="{FF2B5EF4-FFF2-40B4-BE49-F238E27FC236}">
                <a16:creationId xmlns:a16="http://schemas.microsoft.com/office/drawing/2014/main" id="{6763DD79-6EE3-B8D8-0CBF-2151E3515904}"/>
              </a:ext>
            </a:extLst>
          </p:cNvPr>
          <p:cNvSpPr>
            <a:spLocks noGrp="1"/>
          </p:cNvSpPr>
          <p:nvPr>
            <p:ph type="pic" sz="quarter" idx="11"/>
          </p:nvPr>
        </p:nvSpPr>
        <p:spPr>
          <a:xfrm>
            <a:off x="846438" y="2773747"/>
            <a:ext cx="4729163" cy="3271838"/>
          </a:xfrm>
          <a:prstGeom prst="roundRect">
            <a:avLst>
              <a:gd name="adj" fmla="val 8068"/>
            </a:avLst>
          </a:prstGeom>
          <a:solidFill>
            <a:schemeClr val="accent1">
              <a:lumMod val="20000"/>
              <a:lumOff val="80000"/>
            </a:schemeClr>
          </a:solidFill>
        </p:spPr>
        <p:txBody>
          <a:bodyPr wrap="square" anchor="ctr">
            <a:noAutofit/>
          </a:bodyPr>
          <a:lstStyle>
            <a:lvl1pPr algn="ctr">
              <a:lnSpc>
                <a:spcPct val="100000"/>
              </a:lnSpc>
              <a:spcBef>
                <a:spcPts val="0"/>
              </a:spcBef>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375749" y="1483466"/>
            <a:ext cx="4375150" cy="3891067"/>
          </a:xfrm>
        </p:spPr>
        <p:txBody>
          <a:bodyPr lIns="0" tIns="0" rIns="0" bIns="0">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Footer Placeholder 1">
            <a:extLst>
              <a:ext uri="{FF2B5EF4-FFF2-40B4-BE49-F238E27FC236}">
                <a16:creationId xmlns:a16="http://schemas.microsoft.com/office/drawing/2014/main" id="{6CD6503F-0A61-068C-55A7-DCFF406FB31E}"/>
              </a:ext>
            </a:extLst>
          </p:cNvPr>
          <p:cNvSpPr>
            <a:spLocks noGrp="1"/>
          </p:cNvSpPr>
          <p:nvPr>
            <p:ph type="ftr" sz="quarter" idx="12"/>
          </p:nvPr>
        </p:nvSpPr>
        <p:spPr/>
        <p:txBody>
          <a:bodyPr/>
          <a:lstStyle/>
          <a:p>
            <a:r>
              <a:rPr lang="en-US"/>
              <a:t>Partner Program</a:t>
            </a:r>
            <a:endParaRPr lang="en-US" dirty="0"/>
          </a:p>
        </p:txBody>
      </p:sp>
      <p:sp>
        <p:nvSpPr>
          <p:cNvPr id="5" name="Slide Number Placeholder 4">
            <a:extLst>
              <a:ext uri="{FF2B5EF4-FFF2-40B4-BE49-F238E27FC236}">
                <a16:creationId xmlns:a16="http://schemas.microsoft.com/office/drawing/2014/main" id="{CCAB612C-940F-4C41-D28D-9328F1524163}"/>
              </a:ext>
            </a:extLst>
          </p:cNvPr>
          <p:cNvSpPr>
            <a:spLocks noGrp="1"/>
          </p:cNvSpPr>
          <p:nvPr>
            <p:ph type="sldNum" sz="quarter" idx="13"/>
          </p:nvPr>
        </p:nvSpPr>
        <p:spPr/>
        <p:txBody>
          <a:bodyPr/>
          <a:lstStyle/>
          <a:p>
            <a:fld id="{09A01C0A-2BB6-49E7-91A3-DCB9F9F59583}" type="slidenum">
              <a:rPr lang="en-US" smtClean="0"/>
              <a:pPr/>
              <a:t>‹#›</a:t>
            </a:fld>
            <a:endParaRPr lang="en-US" dirty="0"/>
          </a:p>
        </p:txBody>
      </p:sp>
      <p:pic>
        <p:nvPicPr>
          <p:cNvPr id="6" name="Graphic 5">
            <a:extLst>
              <a:ext uri="{FF2B5EF4-FFF2-40B4-BE49-F238E27FC236}">
                <a16:creationId xmlns:a16="http://schemas.microsoft.com/office/drawing/2014/main" id="{D9421382-94FA-2DCC-CE28-7564ADD6EF5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5400000">
            <a:off x="141514" y="866252"/>
            <a:ext cx="533400" cy="533400"/>
          </a:xfrm>
          <a:prstGeom prst="rect">
            <a:avLst/>
          </a:prstGeom>
        </p:spPr>
      </p:pic>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94082-7454-4AE8-9850-4603965DF881}"/>
              </a:ext>
            </a:extLst>
          </p:cNvPr>
          <p:cNvSpPr/>
          <p:nvPr userDrawn="1"/>
        </p:nvSpPr>
        <p:spPr>
          <a:xfrm>
            <a:off x="0" y="1"/>
            <a:ext cx="11811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651D38D-DD64-4914-C669-30AA47A5AF3A}"/>
              </a:ext>
            </a:extLst>
          </p:cNvPr>
          <p:cNvSpPr>
            <a:spLocks noGrp="1"/>
          </p:cNvSpPr>
          <p:nvPr>
            <p:ph type="title" hasCustomPrompt="1"/>
          </p:nvPr>
        </p:nvSpPr>
        <p:spPr>
          <a:xfrm>
            <a:off x="4730157" y="2043946"/>
            <a:ext cx="6034216" cy="1439604"/>
          </a:xfrm>
        </p:spPr>
        <p:txBody>
          <a:bodyPr lIns="0" tIns="0" rIns="0" bIns="0" anchor="b">
            <a:noAutofit/>
          </a:bodyPr>
          <a:lstStyle>
            <a:lvl1pPr>
              <a:defRPr sz="3600" cap="none" baseline="0">
                <a:solidFill>
                  <a:schemeClr val="bg1"/>
                </a:solidFill>
              </a:defRPr>
            </a:lvl1pPr>
          </a:lstStyle>
          <a:p>
            <a:r>
              <a:rPr lang="en-US" dirty="0"/>
              <a:t>Click to edit master title style</a:t>
            </a:r>
          </a:p>
        </p:txBody>
      </p:sp>
      <p:sp>
        <p:nvSpPr>
          <p:cNvPr id="12" name="Subtitle 2">
            <a:extLst>
              <a:ext uri="{FF2B5EF4-FFF2-40B4-BE49-F238E27FC236}">
                <a16:creationId xmlns:a16="http://schemas.microsoft.com/office/drawing/2014/main" id="{5A8DA7F4-A65E-7F16-9966-719CC1CE28D2}"/>
              </a:ext>
            </a:extLst>
          </p:cNvPr>
          <p:cNvSpPr>
            <a:spLocks noGrp="1"/>
          </p:cNvSpPr>
          <p:nvPr>
            <p:ph type="subTitle" idx="1" hasCustomPrompt="1"/>
          </p:nvPr>
        </p:nvSpPr>
        <p:spPr>
          <a:xfrm>
            <a:off x="4730157" y="3469262"/>
            <a:ext cx="6034216" cy="1085641"/>
          </a:xfrm>
        </p:spPr>
        <p:txBody>
          <a:bodyPr lIns="0" tIns="0" rIns="0" bIns="0">
            <a:noAutofit/>
          </a:bodyPr>
          <a:lstStyle>
            <a:lvl1pPr marL="0" indent="0" algn="l">
              <a:buNone/>
              <a:defRPr sz="2000" cap="none" spc="0" baseline="0">
                <a:solidFill>
                  <a:schemeClr val="accent6">
                    <a:lumMod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a:extLst>
              <a:ext uri="{FF2B5EF4-FFF2-40B4-BE49-F238E27FC236}">
                <a16:creationId xmlns:a16="http://schemas.microsoft.com/office/drawing/2014/main" id="{E21B6B04-886C-2862-3BD4-97071FCAD7CA}"/>
              </a:ext>
            </a:extLst>
          </p:cNvPr>
          <p:cNvSpPr>
            <a:spLocks noGrp="1"/>
          </p:cNvSpPr>
          <p:nvPr>
            <p:ph type="ftr" sz="quarter" idx="10"/>
          </p:nvPr>
        </p:nvSpPr>
        <p:spPr/>
        <p:txBody>
          <a:bodyPr/>
          <a:lstStyle/>
          <a:p>
            <a:r>
              <a:rPr lang="en-US"/>
              <a:t>Partner Program</a:t>
            </a:r>
            <a:endParaRPr lang="en-US" dirty="0"/>
          </a:p>
        </p:txBody>
      </p:sp>
      <p:sp>
        <p:nvSpPr>
          <p:cNvPr id="3" name="Slide Number Placeholder 2">
            <a:extLst>
              <a:ext uri="{FF2B5EF4-FFF2-40B4-BE49-F238E27FC236}">
                <a16:creationId xmlns:a16="http://schemas.microsoft.com/office/drawing/2014/main" id="{AE0F1657-AAC1-699F-C320-E5260E380642}"/>
              </a:ext>
            </a:extLst>
          </p:cNvPr>
          <p:cNvSpPr>
            <a:spLocks noGrp="1"/>
          </p:cNvSpPr>
          <p:nvPr>
            <p:ph type="sldNum" sz="quarter" idx="11"/>
          </p:nvPr>
        </p:nvSpPr>
        <p:spPr/>
        <p:txBody>
          <a:bodyPr/>
          <a:lstStyle/>
          <a:p>
            <a:fld id="{09A01C0A-2BB6-49E7-91A3-DCB9F9F59583}" type="slidenum">
              <a:rPr lang="en-US" smtClean="0"/>
              <a:pPr/>
              <a:t>‹#›</a:t>
            </a:fld>
            <a:endParaRPr lang="en-US" dirty="0"/>
          </a:p>
        </p:txBody>
      </p:sp>
      <p:pic>
        <p:nvPicPr>
          <p:cNvPr id="4" name="Graphic 3">
            <a:extLst>
              <a:ext uri="{FF2B5EF4-FFF2-40B4-BE49-F238E27FC236}">
                <a16:creationId xmlns:a16="http://schemas.microsoft.com/office/drawing/2014/main" id="{538E2F08-A6DF-458C-8868-D1197D50C8B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0" y="1394985"/>
            <a:ext cx="3566296" cy="3425752"/>
          </a:xfrm>
          <a:prstGeom prst="rect">
            <a:avLst/>
          </a:prstGeom>
        </p:spPr>
      </p:pic>
    </p:spTree>
    <p:extLst>
      <p:ext uri="{BB962C8B-B14F-4D97-AF65-F5344CB8AC3E}">
        <p14:creationId xmlns:p14="http://schemas.microsoft.com/office/powerpoint/2010/main" val="307780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F1B4F0C-E4DD-49F2-9796-E0C45CD02027}"/>
              </a:ext>
            </a:extLst>
          </p:cNvPr>
          <p:cNvSpPr>
            <a:spLocks noGrp="1"/>
          </p:cNvSpPr>
          <p:nvPr>
            <p:ph type="pic" sz="quarter" idx="12"/>
          </p:nvPr>
        </p:nvSpPr>
        <p:spPr>
          <a:xfrm>
            <a:off x="0" y="0"/>
            <a:ext cx="11811000" cy="6858000"/>
          </a:xfrm>
        </p:spPr>
        <p:txBody>
          <a:bodyPr anchor="ctr" anchorCtr="0"/>
          <a:lstStyle>
            <a:lvl1pPr algn="ctr">
              <a:lnSpc>
                <a:spcPct val="100000"/>
              </a:lnSpc>
              <a:spcBef>
                <a:spcPts val="0"/>
              </a:spcBef>
              <a:defRPr sz="1800"/>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9F35CDA3-F4BB-11A1-7EB8-E384A6BDFF3F}"/>
              </a:ext>
            </a:extLst>
          </p:cNvPr>
          <p:cNvSpPr>
            <a:spLocks noGrp="1"/>
          </p:cNvSpPr>
          <p:nvPr>
            <p:ph type="ftr" sz="quarter" idx="10"/>
          </p:nvPr>
        </p:nvSpPr>
        <p:spPr/>
        <p:txBody>
          <a:bodyPr/>
          <a:lstStyle/>
          <a:p>
            <a:r>
              <a:rPr lang="en-US"/>
              <a:t>Partner Program</a:t>
            </a:r>
            <a:endParaRPr lang="en-US" dirty="0"/>
          </a:p>
        </p:txBody>
      </p:sp>
      <p:sp>
        <p:nvSpPr>
          <p:cNvPr id="4" name="Slide Number Placeholder 3">
            <a:extLst>
              <a:ext uri="{FF2B5EF4-FFF2-40B4-BE49-F238E27FC236}">
                <a16:creationId xmlns:a16="http://schemas.microsoft.com/office/drawing/2014/main" id="{31E4B5C9-25FF-1236-F3C2-16D55EA25A4B}"/>
              </a:ext>
            </a:extLst>
          </p:cNvPr>
          <p:cNvSpPr>
            <a:spLocks noGrp="1"/>
          </p:cNvSpPr>
          <p:nvPr>
            <p:ph type="sldNum" sz="quarter" idx="11"/>
          </p:nvPr>
        </p:nvSpPr>
        <p:spPr/>
        <p:txBody>
          <a:bodyPr/>
          <a:lstStyle/>
          <a:p>
            <a:fld id="{09A01C0A-2BB6-49E7-91A3-DCB9F9F59583}" type="slidenum">
              <a:rPr lang="en-US" smtClean="0"/>
              <a:pPr/>
              <a:t>‹#›</a:t>
            </a:fld>
            <a:endParaRPr lang="en-US" dirty="0"/>
          </a:p>
        </p:txBody>
      </p:sp>
      <p:pic>
        <p:nvPicPr>
          <p:cNvPr id="8" name="Graphic 7">
            <a:extLst>
              <a:ext uri="{FF2B5EF4-FFF2-40B4-BE49-F238E27FC236}">
                <a16:creationId xmlns:a16="http://schemas.microsoft.com/office/drawing/2014/main" id="{A6D8B3DF-3368-4331-E592-9462C35D56B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5400000">
            <a:off x="11229975" y="6330949"/>
            <a:ext cx="465881" cy="465881"/>
          </a:xfrm>
          <a:prstGeom prst="rect">
            <a:avLst/>
          </a:prstGeom>
        </p:spPr>
      </p:pic>
      <p:sp>
        <p:nvSpPr>
          <p:cNvPr id="2" name="Title 1">
            <a:extLst>
              <a:ext uri="{FF2B5EF4-FFF2-40B4-BE49-F238E27FC236}">
                <a16:creationId xmlns:a16="http://schemas.microsoft.com/office/drawing/2014/main" id="{012856FC-AF79-1242-3C13-2B03C006A61B}"/>
              </a:ext>
            </a:extLst>
          </p:cNvPr>
          <p:cNvSpPr>
            <a:spLocks noGrp="1"/>
          </p:cNvSpPr>
          <p:nvPr>
            <p:ph type="title"/>
          </p:nvPr>
        </p:nvSpPr>
        <p:spPr>
          <a:xfrm>
            <a:off x="2190542" y="4474438"/>
            <a:ext cx="7435780" cy="1325563"/>
          </a:xfrm>
        </p:spPr>
        <p:txBody>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D02317F-8511-E71C-1C52-1D9868FAC511}"/>
              </a:ext>
            </a:extLst>
          </p:cNvPr>
          <p:cNvSpPr>
            <a:spLocks noGrp="1"/>
          </p:cNvSpPr>
          <p:nvPr>
            <p:ph type="body" sz="quarter" idx="13"/>
          </p:nvPr>
        </p:nvSpPr>
        <p:spPr>
          <a:xfrm>
            <a:off x="2200275" y="5718175"/>
            <a:ext cx="6411913" cy="522288"/>
          </a:xfrm>
        </p:spPr>
        <p:txBody>
          <a:bodyPr/>
          <a:lstStyle/>
          <a:p>
            <a:pPr lvl="0"/>
            <a:r>
              <a:rPr lang="en-US"/>
              <a:t>Click to edit Master text styles</a:t>
            </a:r>
          </a:p>
        </p:txBody>
      </p:sp>
    </p:spTree>
    <p:extLst>
      <p:ext uri="{BB962C8B-B14F-4D97-AF65-F5344CB8AC3E}">
        <p14:creationId xmlns:p14="http://schemas.microsoft.com/office/powerpoint/2010/main" val="13509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94082-7454-4AE8-9850-4603965DF881}"/>
              </a:ext>
            </a:extLst>
          </p:cNvPr>
          <p:cNvSpPr/>
          <p:nvPr userDrawn="1"/>
        </p:nvSpPr>
        <p:spPr>
          <a:xfrm>
            <a:off x="0" y="1"/>
            <a:ext cx="118110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651D38D-DD64-4914-C669-30AA47A5AF3A}"/>
              </a:ext>
            </a:extLst>
          </p:cNvPr>
          <p:cNvSpPr>
            <a:spLocks noGrp="1"/>
          </p:cNvSpPr>
          <p:nvPr>
            <p:ph type="title" hasCustomPrompt="1"/>
          </p:nvPr>
        </p:nvSpPr>
        <p:spPr>
          <a:xfrm>
            <a:off x="838200" y="1360658"/>
            <a:ext cx="6034216" cy="1439604"/>
          </a:xfrm>
        </p:spPr>
        <p:txBody>
          <a:bodyPr lIns="0" tIns="0" rIns="0" bIns="0" anchor="b">
            <a:noAutofit/>
          </a:bodyPr>
          <a:lstStyle>
            <a:lvl1pPr>
              <a:defRPr sz="3600" cap="none" baseline="0">
                <a:solidFill>
                  <a:schemeClr val="bg1"/>
                </a:solidFill>
              </a:defRPr>
            </a:lvl1pPr>
          </a:lstStyle>
          <a:p>
            <a:r>
              <a:rPr lang="en-US" dirty="0"/>
              <a:t>Click to edit master title style</a:t>
            </a:r>
          </a:p>
        </p:txBody>
      </p:sp>
      <p:sp>
        <p:nvSpPr>
          <p:cNvPr id="12" name="Subtitle 2">
            <a:extLst>
              <a:ext uri="{FF2B5EF4-FFF2-40B4-BE49-F238E27FC236}">
                <a16:creationId xmlns:a16="http://schemas.microsoft.com/office/drawing/2014/main" id="{5A8DA7F4-A65E-7F16-9966-719CC1CE28D2}"/>
              </a:ext>
            </a:extLst>
          </p:cNvPr>
          <p:cNvSpPr>
            <a:spLocks noGrp="1"/>
          </p:cNvSpPr>
          <p:nvPr>
            <p:ph type="subTitle" idx="1" hasCustomPrompt="1"/>
          </p:nvPr>
        </p:nvSpPr>
        <p:spPr>
          <a:xfrm>
            <a:off x="838200" y="2785974"/>
            <a:ext cx="6034216" cy="1085641"/>
          </a:xfrm>
        </p:spPr>
        <p:txBody>
          <a:bodyPr lIns="0" tIns="0" rIns="0" bIns="0">
            <a:noAutofit/>
          </a:bodyPr>
          <a:lstStyle>
            <a:lvl1pPr marL="0" indent="0" algn="l">
              <a:buNone/>
              <a:defRPr sz="2000" cap="none"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a:extLst>
              <a:ext uri="{FF2B5EF4-FFF2-40B4-BE49-F238E27FC236}">
                <a16:creationId xmlns:a16="http://schemas.microsoft.com/office/drawing/2014/main" id="{E21B6B04-886C-2862-3BD4-97071FCAD7CA}"/>
              </a:ext>
            </a:extLst>
          </p:cNvPr>
          <p:cNvSpPr>
            <a:spLocks noGrp="1"/>
          </p:cNvSpPr>
          <p:nvPr>
            <p:ph type="ftr" sz="quarter" idx="10"/>
          </p:nvPr>
        </p:nvSpPr>
        <p:spPr/>
        <p:txBody>
          <a:bodyPr/>
          <a:lstStyle/>
          <a:p>
            <a:r>
              <a:rPr lang="en-US"/>
              <a:t>Partner Program</a:t>
            </a:r>
            <a:endParaRPr lang="en-US" dirty="0"/>
          </a:p>
        </p:txBody>
      </p:sp>
      <p:sp>
        <p:nvSpPr>
          <p:cNvPr id="3" name="Slide Number Placeholder 2">
            <a:extLst>
              <a:ext uri="{FF2B5EF4-FFF2-40B4-BE49-F238E27FC236}">
                <a16:creationId xmlns:a16="http://schemas.microsoft.com/office/drawing/2014/main" id="{AE0F1657-AAC1-699F-C320-E5260E380642}"/>
              </a:ext>
            </a:extLst>
          </p:cNvPr>
          <p:cNvSpPr>
            <a:spLocks noGrp="1"/>
          </p:cNvSpPr>
          <p:nvPr>
            <p:ph type="sldNum" sz="quarter" idx="11"/>
          </p:nvPr>
        </p:nvSpPr>
        <p:spPr/>
        <p:txBody>
          <a:bodyPr/>
          <a:lstStyle/>
          <a:p>
            <a:fld id="{09A01C0A-2BB6-49E7-91A3-DCB9F9F59583}" type="slidenum">
              <a:rPr lang="en-US" smtClean="0"/>
              <a:pPr/>
              <a:t>‹#›</a:t>
            </a:fld>
            <a:endParaRPr lang="en-US" dirty="0"/>
          </a:p>
        </p:txBody>
      </p:sp>
      <p:pic>
        <p:nvPicPr>
          <p:cNvPr id="4" name="Graphic 3">
            <a:extLst>
              <a:ext uri="{FF2B5EF4-FFF2-40B4-BE49-F238E27FC236}">
                <a16:creationId xmlns:a16="http://schemas.microsoft.com/office/drawing/2014/main" id="{538E2F08-A6DF-458C-8868-D1197D50C8B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4948" y="4375588"/>
            <a:ext cx="3566296" cy="3425752"/>
          </a:xfrm>
          <a:prstGeom prst="rect">
            <a:avLst/>
          </a:prstGeom>
        </p:spPr>
      </p:pic>
    </p:spTree>
    <p:extLst>
      <p:ext uri="{BB962C8B-B14F-4D97-AF65-F5344CB8AC3E}">
        <p14:creationId xmlns:p14="http://schemas.microsoft.com/office/powerpoint/2010/main" val="380391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50F21D-F2DD-7321-0EAB-DA9F671A2586}"/>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850168" y="1828800"/>
            <a:ext cx="5600874" cy="4351338"/>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68EECBEC-47C0-1CBF-96E7-318D53898471}"/>
              </a:ext>
            </a:extLst>
          </p:cNvPr>
          <p:cNvSpPr>
            <a:spLocks noGrp="1"/>
          </p:cNvSpPr>
          <p:nvPr>
            <p:ph type="ftr" sz="quarter" idx="10"/>
          </p:nvPr>
        </p:nvSpPr>
        <p:spPr/>
        <p:txBody>
          <a:bodyPr/>
          <a:lstStyle/>
          <a:p>
            <a:r>
              <a:rPr lang="en-US"/>
              <a:t>Partner Program</a:t>
            </a:r>
            <a:endParaRPr lang="en-US" dirty="0"/>
          </a:p>
        </p:txBody>
      </p:sp>
      <p:sp>
        <p:nvSpPr>
          <p:cNvPr id="3" name="Slide Number Placeholder 2">
            <a:extLst>
              <a:ext uri="{FF2B5EF4-FFF2-40B4-BE49-F238E27FC236}">
                <a16:creationId xmlns:a16="http://schemas.microsoft.com/office/drawing/2014/main" id="{335D78F7-5CBD-4D51-970A-4C050848D62B}"/>
              </a:ext>
            </a:extLst>
          </p:cNvPr>
          <p:cNvSpPr>
            <a:spLocks noGrp="1"/>
          </p:cNvSpPr>
          <p:nvPr>
            <p:ph type="sldNum" sz="quarter" idx="11"/>
          </p:nvPr>
        </p:nvSpPr>
        <p:spPr/>
        <p:txBody>
          <a:bodyPr/>
          <a:lstStyle/>
          <a:p>
            <a:fld id="{09A01C0A-2BB6-49E7-91A3-DCB9F9F59583}" type="slidenum">
              <a:rPr lang="en-US" smtClean="0"/>
              <a:pPr/>
              <a:t>‹#›</a:t>
            </a:fld>
            <a:endParaRPr lang="en-US" dirty="0"/>
          </a:p>
        </p:txBody>
      </p:sp>
      <p:sp>
        <p:nvSpPr>
          <p:cNvPr id="11" name="Picture Placeholder 10">
            <a:extLst>
              <a:ext uri="{FF2B5EF4-FFF2-40B4-BE49-F238E27FC236}">
                <a16:creationId xmlns:a16="http://schemas.microsoft.com/office/drawing/2014/main" id="{7AB4A97F-8356-3C66-A991-A22CB6A416A0}"/>
              </a:ext>
            </a:extLst>
          </p:cNvPr>
          <p:cNvSpPr>
            <a:spLocks noGrp="1"/>
          </p:cNvSpPr>
          <p:nvPr>
            <p:ph type="pic" sz="quarter" idx="12"/>
          </p:nvPr>
        </p:nvSpPr>
        <p:spPr>
          <a:xfrm>
            <a:off x="6832600" y="1728788"/>
            <a:ext cx="4140200" cy="4491037"/>
          </a:xfrm>
          <a:prstGeom prst="roundRect">
            <a:avLst>
              <a:gd name="adj" fmla="val 3318"/>
            </a:avLst>
          </a:prstGeom>
          <a:solidFill>
            <a:schemeClr val="accent6"/>
          </a:solidFill>
        </p:spPr>
        <p:txBody>
          <a:bodyPr/>
          <a:lstStyle/>
          <a:p>
            <a:r>
              <a:rPr lang="en-US"/>
              <a:t>Click icon to add picture</a:t>
            </a:r>
          </a:p>
        </p:txBody>
      </p:sp>
    </p:spTree>
    <p:extLst>
      <p:ext uri="{BB962C8B-B14F-4D97-AF65-F5344CB8AC3E}">
        <p14:creationId xmlns:p14="http://schemas.microsoft.com/office/powerpoint/2010/main" val="301069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298552D2-7AB3-13E0-62C7-8D2C4DCE26D5}"/>
              </a:ext>
            </a:extLst>
          </p:cNvPr>
          <p:cNvSpPr/>
          <p:nvPr userDrawn="1"/>
        </p:nvSpPr>
        <p:spPr>
          <a:xfrm>
            <a:off x="-502418" y="1941426"/>
            <a:ext cx="6286500" cy="62865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2F7D74-558F-4816-9367-4004FFA2B6A4}"/>
              </a:ext>
            </a:extLst>
          </p:cNvPr>
          <p:cNvSpPr>
            <a:spLocks noGrp="1"/>
          </p:cNvSpPr>
          <p:nvPr>
            <p:ph type="title" hasCustomPrompt="1"/>
          </p:nvPr>
        </p:nvSpPr>
        <p:spPr>
          <a:xfrm>
            <a:off x="846879" y="884902"/>
            <a:ext cx="4567228" cy="1877976"/>
          </a:xfrm>
        </p:spPr>
        <p:txBody>
          <a:bodyPr lIns="0" tIns="0" rIns="0" bIns="0">
            <a:noAutofit/>
          </a:bodyPr>
          <a:lstStyle>
            <a:lvl1pPr>
              <a:defRPr sz="3600" baseline="0"/>
            </a:lvl1pPr>
          </a:lstStyle>
          <a:p>
            <a:r>
              <a:rPr lang="en-US" dirty="0"/>
              <a:t>Click to edit master title style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5974080" y="1828800"/>
            <a:ext cx="5387958" cy="4648200"/>
          </a:xfrm>
        </p:spPr>
        <p:txBody>
          <a:bodyPr lIns="0" tIns="0" rIns="0" bIns="0">
            <a:noAutofit/>
          </a:bodyPr>
          <a:lstStyle>
            <a:lvl1pPr>
              <a:defRPr>
                <a:solidFill>
                  <a:schemeClr val="bg2">
                    <a:lumMod val="25000"/>
                  </a:schemeClr>
                </a:solidFill>
                <a:latin typeface="+mn-lt"/>
              </a:defRPr>
            </a:lvl1pPr>
            <a:lvl2pPr>
              <a:defRPr>
                <a:solidFill>
                  <a:schemeClr val="bg2">
                    <a:lumMod val="25000"/>
                  </a:schemeClr>
                </a:solidFill>
                <a:latin typeface="+mn-lt"/>
              </a:defRPr>
            </a:lvl2pPr>
            <a:lvl3pPr>
              <a:defRPr>
                <a:solidFill>
                  <a:schemeClr val="bg2">
                    <a:lumMod val="25000"/>
                  </a:schemeClr>
                </a:solidFill>
                <a:latin typeface="+mn-lt"/>
              </a:defRPr>
            </a:lvl3pPr>
            <a:lvl4pPr>
              <a:defRPr>
                <a:solidFill>
                  <a:schemeClr val="bg2">
                    <a:lumMod val="25000"/>
                  </a:schemeClr>
                </a:solidFill>
                <a:latin typeface="+mn-lt"/>
              </a:defRPr>
            </a:lvl4pPr>
            <a:lvl5pPr>
              <a:defRPr>
                <a:solidFill>
                  <a:schemeClr val="bg2">
                    <a:lumMod val="2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EF04B56E-067D-C824-6EEB-3CCE57E4B5BA}"/>
              </a:ext>
            </a:extLst>
          </p:cNvPr>
          <p:cNvSpPr>
            <a:spLocks noGrp="1"/>
          </p:cNvSpPr>
          <p:nvPr>
            <p:ph type="ftr" sz="quarter" idx="10"/>
          </p:nvPr>
        </p:nvSpPr>
        <p:spPr/>
        <p:txBody>
          <a:bodyPr/>
          <a:lstStyle/>
          <a:p>
            <a:r>
              <a:rPr lang="en-US"/>
              <a:t>Partner Program</a:t>
            </a:r>
            <a:endParaRPr lang="en-US" dirty="0"/>
          </a:p>
        </p:txBody>
      </p:sp>
      <p:sp>
        <p:nvSpPr>
          <p:cNvPr id="7" name="Slide Number Placeholder 6">
            <a:extLst>
              <a:ext uri="{FF2B5EF4-FFF2-40B4-BE49-F238E27FC236}">
                <a16:creationId xmlns:a16="http://schemas.microsoft.com/office/drawing/2014/main" id="{915DB247-3AE7-BCCA-E0CC-BC0FD69A7E6D}"/>
              </a:ext>
            </a:extLst>
          </p:cNvPr>
          <p:cNvSpPr>
            <a:spLocks noGrp="1"/>
          </p:cNvSpPr>
          <p:nvPr>
            <p:ph type="sldNum" sz="quarter" idx="11"/>
          </p:nvPr>
        </p:nvSpPr>
        <p:spPr/>
        <p:txBody>
          <a:bodyPr/>
          <a:lstStyle/>
          <a:p>
            <a:fld id="{09A01C0A-2BB6-49E7-91A3-DCB9F9F59583}" type="slidenum">
              <a:rPr lang="en-US" smtClean="0"/>
              <a:pPr/>
              <a:t>‹#›</a:t>
            </a:fld>
            <a:endParaRPr lang="en-US" dirty="0"/>
          </a:p>
        </p:txBody>
      </p:sp>
      <p:sp>
        <p:nvSpPr>
          <p:cNvPr id="10" name="Picture Placeholder 9">
            <a:extLst>
              <a:ext uri="{FF2B5EF4-FFF2-40B4-BE49-F238E27FC236}">
                <a16:creationId xmlns:a16="http://schemas.microsoft.com/office/drawing/2014/main" id="{4E5E388D-E614-F8A1-409C-99409D6DE9A1}"/>
              </a:ext>
            </a:extLst>
          </p:cNvPr>
          <p:cNvSpPr>
            <a:spLocks noGrp="1" noChangeAspect="1"/>
          </p:cNvSpPr>
          <p:nvPr>
            <p:ph type="pic" sz="quarter" idx="12"/>
          </p:nvPr>
        </p:nvSpPr>
        <p:spPr>
          <a:xfrm>
            <a:off x="-330968" y="2112876"/>
            <a:ext cx="5943600" cy="5943600"/>
          </a:xfrm>
          <a:prstGeom prst="ellipse">
            <a:avLst/>
          </a:prstGeom>
          <a:solidFill>
            <a:schemeClr val="accent6"/>
          </a:solidFill>
        </p:spPr>
        <p:txBody>
          <a:bodyPr/>
          <a:lstStyle>
            <a:lvl1pPr algn="ctr">
              <a:lnSpc>
                <a:spcPct val="100000"/>
              </a:lnSpc>
              <a:spcBef>
                <a:spcPts val="0"/>
              </a:spcBef>
              <a:defRPr sz="1800" baseline="0"/>
            </a:lvl1pPr>
          </a:lstStyle>
          <a:p>
            <a:r>
              <a:rPr lang="en-US"/>
              <a:t>Click icon to add picture</a:t>
            </a:r>
            <a:endParaRPr lang="en-US" dirty="0"/>
          </a:p>
        </p:txBody>
      </p:sp>
      <p:pic>
        <p:nvPicPr>
          <p:cNvPr id="8" name="Graphic 7">
            <a:extLst>
              <a:ext uri="{FF2B5EF4-FFF2-40B4-BE49-F238E27FC236}">
                <a16:creationId xmlns:a16="http://schemas.microsoft.com/office/drawing/2014/main" id="{561953AE-E870-FE6A-2CC2-213D4579726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1258" y="717148"/>
            <a:ext cx="897107" cy="861753"/>
          </a:xfrm>
          <a:prstGeom prst="rect">
            <a:avLst/>
          </a:prstGeom>
        </p:spPr>
      </p:pic>
    </p:spTree>
    <p:extLst>
      <p:ext uri="{BB962C8B-B14F-4D97-AF65-F5344CB8AC3E}">
        <p14:creationId xmlns:p14="http://schemas.microsoft.com/office/powerpoint/2010/main" val="384023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D36593CA-384E-FE00-E6B1-EA8EC5520A9B}"/>
              </a:ext>
            </a:extLst>
          </p:cNvPr>
          <p:cNvSpPr>
            <a:spLocks noChangeAspect="1"/>
          </p:cNvSpPr>
          <p:nvPr userDrawn="1"/>
        </p:nvSpPr>
        <p:spPr>
          <a:xfrm>
            <a:off x="5915129" y="1688123"/>
            <a:ext cx="5315578" cy="4672484"/>
          </a:xfrm>
          <a:prstGeom prst="roundRect">
            <a:avLst>
              <a:gd name="adj" fmla="val 354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AAFC6E2C-CB8F-6092-814D-67729B9F05DC}"/>
              </a:ext>
            </a:extLst>
          </p:cNvPr>
          <p:cNvSpPr>
            <a:spLocks noChangeAspect="1"/>
          </p:cNvSpPr>
          <p:nvPr userDrawn="1"/>
        </p:nvSpPr>
        <p:spPr>
          <a:xfrm>
            <a:off x="512465" y="1688123"/>
            <a:ext cx="5315578" cy="4672484"/>
          </a:xfrm>
          <a:prstGeom prst="roundRect">
            <a:avLst>
              <a:gd name="adj" fmla="val 3549"/>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773721" y="1828800"/>
            <a:ext cx="5029200" cy="823912"/>
          </a:xfrm>
        </p:spPr>
        <p:txBody>
          <a:bodyPr lIns="0" tIns="0" rIns="0" bIns="0" anchor="b">
            <a:noAutofit/>
          </a:bodyPr>
          <a:lstStyle>
            <a:lvl1pPr marL="0" indent="0">
              <a:lnSpc>
                <a:spcPct val="100000"/>
              </a:lnSpc>
              <a:spcBef>
                <a:spcPts val="0"/>
              </a:spcBef>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773721" y="2652712"/>
            <a:ext cx="5029200" cy="3684588"/>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169687" y="1781357"/>
            <a:ext cx="5029200" cy="823912"/>
          </a:xfrm>
        </p:spPr>
        <p:txBody>
          <a:bodyPr lIns="0" tIns="0" rIns="0" bIns="0" anchor="b">
            <a:noAutofit/>
          </a:bodyPr>
          <a:lstStyle>
            <a:lvl1pPr marL="0" indent="0">
              <a:lnSpc>
                <a:spcPct val="100000"/>
              </a:lnSpc>
              <a:spcBef>
                <a:spcPts val="0"/>
              </a:spcBef>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169687" y="2605269"/>
            <a:ext cx="5029200" cy="3684588"/>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2EEB52FD-12DF-7F90-E06C-0C83CEB26F24}"/>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2" name="Footer Placeholder 1">
            <a:extLst>
              <a:ext uri="{FF2B5EF4-FFF2-40B4-BE49-F238E27FC236}">
                <a16:creationId xmlns:a16="http://schemas.microsoft.com/office/drawing/2014/main" id="{EB5B760E-02DF-5B11-D744-D98DE8A01E9E}"/>
              </a:ext>
            </a:extLst>
          </p:cNvPr>
          <p:cNvSpPr>
            <a:spLocks noGrp="1"/>
          </p:cNvSpPr>
          <p:nvPr>
            <p:ph type="ftr" sz="quarter" idx="10"/>
          </p:nvPr>
        </p:nvSpPr>
        <p:spPr/>
        <p:txBody>
          <a:bodyPr/>
          <a:lstStyle/>
          <a:p>
            <a:r>
              <a:rPr lang="en-US"/>
              <a:t>Partner Program</a:t>
            </a:r>
            <a:endParaRPr lang="en-US" dirty="0"/>
          </a:p>
        </p:txBody>
      </p:sp>
      <p:sp>
        <p:nvSpPr>
          <p:cNvPr id="7" name="Slide Number Placeholder 6">
            <a:extLst>
              <a:ext uri="{FF2B5EF4-FFF2-40B4-BE49-F238E27FC236}">
                <a16:creationId xmlns:a16="http://schemas.microsoft.com/office/drawing/2014/main" id="{50CBFEC7-DD3B-F9AE-2192-83960534DE75}"/>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88C66-2A77-64CD-38B5-90492185CACE}"/>
              </a:ext>
            </a:extLst>
          </p:cNvPr>
          <p:cNvSpPr/>
          <p:nvPr userDrawn="1"/>
        </p:nvSpPr>
        <p:spPr>
          <a:xfrm rot="5400000" flipH="1" flipV="1">
            <a:off x="8570975" y="3236976"/>
            <a:ext cx="6858000" cy="384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89035839-CD36-5568-9808-CCDD9953C933}"/>
              </a:ext>
            </a:extLst>
          </p:cNvPr>
          <p:cNvSpPr>
            <a:spLocks noGrp="1"/>
          </p:cNvSpPr>
          <p:nvPr>
            <p:ph type="ftr" sz="quarter" idx="3"/>
          </p:nvPr>
        </p:nvSpPr>
        <p:spPr>
          <a:xfrm rot="16200000">
            <a:off x="8854442" y="2953511"/>
            <a:ext cx="6291068" cy="384048"/>
          </a:xfrm>
          <a:prstGeom prst="rect">
            <a:avLst/>
          </a:prstGeom>
          <a:noFill/>
        </p:spPr>
        <p:txBody>
          <a:bodyPr vert="horz" lIns="210312" tIns="45720" rIns="91440" bIns="45720" rtlCol="0" anchor="ctr"/>
          <a:lstStyle>
            <a:lvl1pPr algn="l">
              <a:defRPr sz="1200" b="0" cap="all" spc="300" baseline="0">
                <a:solidFill>
                  <a:schemeClr val="tx2"/>
                </a:solidFill>
                <a:latin typeface="+mn-lt"/>
              </a:defRPr>
            </a:lvl1pPr>
          </a:lstStyle>
          <a:p>
            <a:r>
              <a:rPr lang="en-US"/>
              <a:t>Partner Program</a:t>
            </a:r>
            <a:endParaRPr lang="en-US" dirty="0"/>
          </a:p>
        </p:txBody>
      </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46438" y="409576"/>
            <a:ext cx="10972800" cy="13255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1005751"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533E5E79-C396-3919-759D-5AD893CE4260}"/>
              </a:ext>
            </a:extLst>
          </p:cNvPr>
          <p:cNvSpPr>
            <a:spLocks noGrp="1"/>
          </p:cNvSpPr>
          <p:nvPr>
            <p:ph type="sldNum" sz="quarter" idx="4"/>
          </p:nvPr>
        </p:nvSpPr>
        <p:spPr>
          <a:xfrm rot="16200000">
            <a:off x="11716512" y="6382510"/>
            <a:ext cx="566928" cy="384048"/>
          </a:xfrm>
          <a:prstGeom prst="rect">
            <a:avLst/>
          </a:prstGeom>
        </p:spPr>
        <p:txBody>
          <a:bodyPr vert="horz" lIns="91440" tIns="45720" rIns="91440" bIns="45720" rtlCol="0" anchor="ctr"/>
          <a:lstStyle>
            <a:lvl1pPr algn="ctr">
              <a:defRPr sz="1400">
                <a:solidFill>
                  <a:schemeClr val="accent6">
                    <a:lumMod val="90000"/>
                  </a:schemeClr>
                </a:solidFill>
              </a:defRPr>
            </a:lvl1pPr>
          </a:lstStyle>
          <a:p>
            <a:fld id="{09A01C0A-2BB6-49E7-91A3-DCB9F9F59583}" type="slidenum">
              <a:rPr lang="en-US" smtClean="0"/>
              <a:pPr/>
              <a:t>‹#›</a:t>
            </a:fld>
            <a:endParaRPr lang="en-US" dirty="0"/>
          </a:p>
        </p:txBody>
      </p:sp>
      <p:pic>
        <p:nvPicPr>
          <p:cNvPr id="5" name="Graphic 4">
            <a:extLst>
              <a:ext uri="{FF2B5EF4-FFF2-40B4-BE49-F238E27FC236}">
                <a16:creationId xmlns:a16="http://schemas.microsoft.com/office/drawing/2014/main" id="{E22B3201-4235-DB44-BE30-9FE2ACC46CF6}"/>
              </a:ext>
            </a:extLst>
          </p:cNvPr>
          <p:cNvPicPr>
            <a:picLocks noChangeAspect="1"/>
          </p:cNvPicPr>
          <p:nvPr userDrawn="1"/>
        </p:nvPicPr>
        <p:blipFill>
          <a:blip>
            <a:extLst>
              <a:ext uri="{96DAC541-7B7A-43D3-8B79-37D633B846F1}">
                <asvg:svgBlip xmlns:asvg="http://schemas.microsoft.com/office/drawing/2016/SVG/main" r:embed="rId23"/>
              </a:ext>
            </a:extLst>
          </a:blip>
          <a:stretch>
            <a:fillRect/>
          </a:stretch>
        </p:blipFill>
        <p:spPr>
          <a:xfrm>
            <a:off x="11839769" y="41275"/>
            <a:ext cx="317305" cy="304800"/>
          </a:xfrm>
          <a:prstGeom prst="rect">
            <a:avLst/>
          </a:prstGeom>
        </p:spPr>
      </p:pic>
      <p:pic>
        <p:nvPicPr>
          <p:cNvPr id="6" name="Graphic 5">
            <a:extLst>
              <a:ext uri="{FF2B5EF4-FFF2-40B4-BE49-F238E27FC236}">
                <a16:creationId xmlns:a16="http://schemas.microsoft.com/office/drawing/2014/main" id="{92D55EA5-3671-4596-588B-AFEE96781149}"/>
              </a:ext>
            </a:extLst>
          </p:cNvPr>
          <p:cNvPicPr>
            <a:picLocks noChangeAspect="1"/>
          </p:cNvPicPr>
          <p:nvPr userDrawn="1"/>
        </p:nvPicPr>
        <p:blipFill>
          <a:blip>
            <a:extLst>
              <a:ext uri="{96DAC541-7B7A-43D3-8B79-37D633B846F1}">
                <asvg:svgBlip xmlns:asvg="http://schemas.microsoft.com/office/drawing/2016/SVG/main" r:embed="rId24"/>
              </a:ext>
            </a:extLst>
          </a:blip>
          <a:stretch>
            <a:fillRect/>
          </a:stretch>
        </p:blipFill>
        <p:spPr>
          <a:xfrm rot="5400000">
            <a:off x="11229975" y="6330949"/>
            <a:ext cx="465881" cy="465881"/>
          </a:xfrm>
          <a:prstGeom prst="rect">
            <a:avLst/>
          </a:prstGeom>
        </p:spPr>
      </p:pic>
      <p:sp>
        <p:nvSpPr>
          <p:cNvPr id="9" name="Text Placeholder 7">
            <a:extLst>
              <a:ext uri="{FF2B5EF4-FFF2-40B4-BE49-F238E27FC236}">
                <a16:creationId xmlns:a16="http://schemas.microsoft.com/office/drawing/2014/main" id="{97B66387-AC18-F88C-61E4-D2A69A202497}"/>
              </a:ext>
            </a:extLst>
          </p:cNvPr>
          <p:cNvSpPr txBox="1">
            <a:spLocks/>
          </p:cNvSpPr>
          <p:nvPr userDrawn="1"/>
        </p:nvSpPr>
        <p:spPr>
          <a:xfrm rot="16200000">
            <a:off x="11247343" y="829373"/>
            <a:ext cx="1473878" cy="413465"/>
          </a:xfrm>
          <a:prstGeom prst="rect">
            <a:avLst/>
          </a:prstGeom>
        </p:spPr>
        <p:txBody>
          <a:bodyPr vert="horz" lIns="0" tIns="0" rIns="0" bIns="0" rtlCol="0" anchor="ctr" anchorCtr="0">
            <a:noAutofit/>
          </a:bodyPr>
          <a:lstStyle>
            <a:lvl1pPr marL="0" indent="0" algn="l" defTabSz="914400" rtl="0" eaLnBrk="1" latinLnBrk="0" hangingPunct="1">
              <a:lnSpc>
                <a:spcPct val="150000"/>
              </a:lnSpc>
              <a:spcBef>
                <a:spcPts val="1000"/>
              </a:spcBef>
              <a:buFontTx/>
              <a:buNone/>
              <a:defRPr sz="1050" b="0" i="0" kern="1200">
                <a:solidFill>
                  <a:schemeClr val="tx1"/>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bg2">
                    <a:lumMod val="25000"/>
                  </a:schemeClr>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bg2">
                    <a:lumMod val="25000"/>
                  </a:schemeClr>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bg2">
                    <a:lumMod val="25000"/>
                  </a:schemeClr>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bg2">
                    <a:lumMod val="25000"/>
                  </a:schemeClr>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14926DC-6DE7-9843-9626-3A96E28AE610}" type="datetime1">
              <a:rPr lang="en-US" sz="1200" b="0" kern="1200" cap="all" spc="300" baseline="0" smtClean="0">
                <a:solidFill>
                  <a:schemeClr val="tx2"/>
                </a:solidFill>
                <a:latin typeface="+mn-lt"/>
                <a:ea typeface="+mn-ea"/>
                <a:cs typeface="+mn-cs"/>
              </a:rPr>
              <a:t>5/11/2026</a:t>
            </a:fld>
            <a:endParaRPr lang="en-US" sz="1200" b="0" kern="1200" cap="all" spc="300" baseline="0" dirty="0">
              <a:solidFill>
                <a:schemeClr val="tx2"/>
              </a:solidFill>
              <a:latin typeface="+mn-lt"/>
              <a:ea typeface="+mn-ea"/>
              <a:cs typeface="+mn-cs"/>
            </a:endParaRP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8" r:id="rId5"/>
    <p:sldLayoutId id="2147483666" r:id="rId6"/>
    <p:sldLayoutId id="2147483652" r:id="rId7"/>
    <p:sldLayoutId id="2147483665" r:id="rId8"/>
    <p:sldLayoutId id="2147483653" r:id="rId9"/>
    <p:sldLayoutId id="2147483654" r:id="rId10"/>
    <p:sldLayoutId id="2147483658" r:id="rId11"/>
    <p:sldLayoutId id="2147483655" r:id="rId12"/>
    <p:sldLayoutId id="2147483657" r:id="rId13"/>
    <p:sldLayoutId id="2147483656" r:id="rId14"/>
    <p:sldLayoutId id="2147483664" r:id="rId15"/>
    <p:sldLayoutId id="2147483663" r:id="rId16"/>
    <p:sldLayoutId id="2147483667" r:id="rId17"/>
    <p:sldLayoutId id="2147483670" r:id="rId18"/>
    <p:sldLayoutId id="2147483671" r:id="rId19"/>
    <p:sldLayoutId id="2147483672" r:id="rId20"/>
    <p:sldLayoutId id="2147483673" r:id="rId21"/>
  </p:sldLayoutIdLst>
  <p:hf hdr="0" dt="0"/>
  <p:txStyles>
    <p:titleStyle>
      <a:lvl1pPr algn="l" defTabSz="914400" rtl="0" eaLnBrk="1" latinLnBrk="0" hangingPunct="1">
        <a:lnSpc>
          <a:spcPct val="90000"/>
        </a:lnSpc>
        <a:spcBef>
          <a:spcPct val="0"/>
        </a:spcBef>
        <a:buNone/>
        <a:defRPr sz="4000" b="1" i="0" kern="1200" cap="none" spc="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50000"/>
        </a:lnSpc>
        <a:spcBef>
          <a:spcPts val="1000"/>
        </a:spcBef>
        <a:buFontTx/>
        <a:buNone/>
        <a:defRPr sz="2400" b="0" i="0" kern="1200">
          <a:solidFill>
            <a:schemeClr val="bg2">
              <a:lumMod val="25000"/>
            </a:schemeClr>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bg2">
              <a:lumMod val="25000"/>
            </a:schemeClr>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bg2">
              <a:lumMod val="25000"/>
            </a:schemeClr>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bg2">
              <a:lumMod val="25000"/>
            </a:schemeClr>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bg2">
              <a:lumMod val="25000"/>
            </a:schemeClr>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4" orient="horz" pos="1152" userDrawn="1">
          <p15:clr>
            <a:srgbClr val="547EBF"/>
          </p15:clr>
        </p15:guide>
        <p15:guide id="5" pos="7440" userDrawn="1">
          <p15:clr>
            <a:srgbClr val="547EBF"/>
          </p15:clr>
        </p15:guide>
        <p15:guide id="6" orient="horz" pos="4080" userDrawn="1">
          <p15:clr>
            <a:srgbClr val="547EBF"/>
          </p15:clr>
        </p15:guide>
        <p15:guide id="19" userDrawn="1">
          <p15:clr>
            <a:srgbClr val="547EBF"/>
          </p15:clr>
        </p15:guide>
        <p15:guide id="20" pos="7680" userDrawn="1">
          <p15:clr>
            <a:srgbClr val="547EBF"/>
          </p15:clr>
        </p15:guide>
        <p15:guide id="21" pos="528" userDrawn="1">
          <p15:clr>
            <a:srgbClr val="547EBF"/>
          </p15:clr>
        </p15:guide>
        <p15:guide id="22" pos="6912" userDrawn="1">
          <p15:clr>
            <a:srgbClr val="547EBF"/>
          </p15:clr>
        </p15:guide>
        <p15:guide id="23" orient="horz" pos="240" userDrawn="1">
          <p15:clr>
            <a:srgbClr val="547EBF"/>
          </p15:clr>
        </p15:guide>
        <p15:guide id="25" orient="horz" pos="552" userDrawn="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18/10/relationships/comments" Target="../comments/modernComment_120_20B5EF5E.xml"/><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4.jpg"/><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1.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lanet earth with the continents and continents in the middle&#10;&#10;AI-generated content may be incorrect.">
            <a:extLst>
              <a:ext uri="{FF2B5EF4-FFF2-40B4-BE49-F238E27FC236}">
                <a16:creationId xmlns:a16="http://schemas.microsoft.com/office/drawing/2014/main" id="{CC1E148E-D592-82BE-F6A0-700F9FA5596A}"/>
              </a:ext>
            </a:extLst>
          </p:cNvPr>
          <p:cNvPicPr>
            <a:picLocks noGrp="1" noChangeAspect="1"/>
          </p:cNvPicPr>
          <p:nvPr>
            <p:ph type="pic" sz="quarter" idx="10"/>
          </p:nvPr>
        </p:nvPicPr>
        <p:blipFill>
          <a:blip r:embed="rId3"/>
          <a:srcRect l="15861" t="22535" r="22280" b="15605"/>
          <a:stretch/>
        </p:blipFill>
        <p:spPr>
          <a:xfrm>
            <a:off x="8051269" y="2228680"/>
            <a:ext cx="1587696" cy="1587696"/>
          </a:xfrm>
        </p:spPr>
      </p:pic>
      <p:pic>
        <p:nvPicPr>
          <p:cNvPr id="12" name="Picture Placeholder 11" descr="A person standing at a atm machine&#10;&#10;AI-generated content may be incorrect.">
            <a:extLst>
              <a:ext uri="{FF2B5EF4-FFF2-40B4-BE49-F238E27FC236}">
                <a16:creationId xmlns:a16="http://schemas.microsoft.com/office/drawing/2014/main" id="{38F80538-DAAA-45A3-4D3C-A5B58996D274}"/>
              </a:ext>
            </a:extLst>
          </p:cNvPr>
          <p:cNvPicPr>
            <a:picLocks noGrp="1" noChangeAspect="1"/>
          </p:cNvPicPr>
          <p:nvPr>
            <p:ph type="pic" sz="quarter" idx="11"/>
          </p:nvPr>
        </p:nvPicPr>
        <p:blipFill>
          <a:blip r:embed="rId4"/>
          <a:srcRect t="24779" r="10322" b="14458"/>
          <a:stretch/>
        </p:blipFill>
        <p:spPr>
          <a:xfrm>
            <a:off x="6219360" y="3715618"/>
            <a:ext cx="914400" cy="914400"/>
          </a:xfrm>
        </p:spPr>
      </p:pic>
      <p:pic>
        <p:nvPicPr>
          <p:cNvPr id="14" name="Picture Placeholder 13" descr="A person holding a tablet&#10;&#10;AI-generated content may be incorrect.">
            <a:extLst>
              <a:ext uri="{FF2B5EF4-FFF2-40B4-BE49-F238E27FC236}">
                <a16:creationId xmlns:a16="http://schemas.microsoft.com/office/drawing/2014/main" id="{69B12CF7-D61B-04E4-92E5-2E47990C407C}"/>
              </a:ext>
            </a:extLst>
          </p:cNvPr>
          <p:cNvPicPr>
            <a:picLocks noGrp="1" noChangeAspect="1"/>
          </p:cNvPicPr>
          <p:nvPr>
            <p:ph type="pic" sz="quarter" idx="12"/>
          </p:nvPr>
        </p:nvPicPr>
        <p:blipFill>
          <a:blip r:embed="rId5"/>
          <a:srcRect t="16735" b="16735"/>
          <a:stretch>
            <a:fillRect/>
          </a:stretch>
        </p:blipFill>
        <p:spPr/>
      </p:pic>
      <p:pic>
        <p:nvPicPr>
          <p:cNvPr id="16" name="Picture Placeholder 15" descr="A person and person looking at a tablet&#10;&#10;AI-generated content may be incorrect.">
            <a:extLst>
              <a:ext uri="{FF2B5EF4-FFF2-40B4-BE49-F238E27FC236}">
                <a16:creationId xmlns:a16="http://schemas.microsoft.com/office/drawing/2014/main" id="{61D5C101-BA00-4956-6E4C-BD599F04F4BA}"/>
              </a:ext>
            </a:extLst>
          </p:cNvPr>
          <p:cNvPicPr>
            <a:picLocks noGrp="1" noChangeAspect="1"/>
          </p:cNvPicPr>
          <p:nvPr>
            <p:ph type="pic" sz="quarter" idx="13"/>
          </p:nvPr>
        </p:nvPicPr>
        <p:blipFill>
          <a:blip r:embed="rId6"/>
          <a:srcRect l="16735" r="16735"/>
          <a:stretch>
            <a:fillRect/>
          </a:stretch>
        </p:blipFill>
        <p:spPr/>
      </p:pic>
      <p:sp>
        <p:nvSpPr>
          <p:cNvPr id="6" name="Title 5">
            <a:extLst>
              <a:ext uri="{FF2B5EF4-FFF2-40B4-BE49-F238E27FC236}">
                <a16:creationId xmlns:a16="http://schemas.microsoft.com/office/drawing/2014/main" id="{AC09B860-ABA6-3F01-F0AA-AD7E8ABDF1B7}"/>
              </a:ext>
            </a:extLst>
          </p:cNvPr>
          <p:cNvSpPr>
            <a:spLocks noGrp="1"/>
          </p:cNvSpPr>
          <p:nvPr>
            <p:ph type="ctrTitle"/>
          </p:nvPr>
        </p:nvSpPr>
        <p:spPr/>
        <p:txBody>
          <a:bodyPr/>
          <a:lstStyle/>
          <a:p>
            <a:r>
              <a:rPr lang="en-US" dirty="0"/>
              <a:t>Partner Program Overview</a:t>
            </a:r>
          </a:p>
        </p:txBody>
      </p:sp>
      <p:sp>
        <p:nvSpPr>
          <p:cNvPr id="7" name="Subtitle 6">
            <a:extLst>
              <a:ext uri="{FF2B5EF4-FFF2-40B4-BE49-F238E27FC236}">
                <a16:creationId xmlns:a16="http://schemas.microsoft.com/office/drawing/2014/main" id="{D6F95F98-CB92-718A-9F19-7F0CDF8C9F4F}"/>
              </a:ext>
            </a:extLst>
          </p:cNvPr>
          <p:cNvSpPr>
            <a:spLocks noGrp="1"/>
          </p:cNvSpPr>
          <p:nvPr>
            <p:ph type="subTitle" idx="1"/>
          </p:nvPr>
        </p:nvSpPr>
        <p:spPr>
          <a:xfrm>
            <a:off x="888304" y="4064352"/>
            <a:ext cx="4498182" cy="578325"/>
          </a:xfrm>
        </p:spPr>
        <p:txBody>
          <a:bodyPr/>
          <a:lstStyle/>
          <a:p>
            <a:r>
              <a:rPr lang="en-US" dirty="0"/>
              <a:t>Channel and alliance  </a:t>
            </a:r>
          </a:p>
        </p:txBody>
      </p:sp>
      <p:sp>
        <p:nvSpPr>
          <p:cNvPr id="8" name="Text Placeholder 7">
            <a:extLst>
              <a:ext uri="{FF2B5EF4-FFF2-40B4-BE49-F238E27FC236}">
                <a16:creationId xmlns:a16="http://schemas.microsoft.com/office/drawing/2014/main" id="{6B43A517-BABB-F7A6-80B0-0DD1CAA4CF6C}"/>
              </a:ext>
            </a:extLst>
          </p:cNvPr>
          <p:cNvSpPr>
            <a:spLocks noGrp="1"/>
          </p:cNvSpPr>
          <p:nvPr>
            <p:ph type="body" sz="quarter" idx="14"/>
          </p:nvPr>
        </p:nvSpPr>
        <p:spPr>
          <a:xfrm>
            <a:off x="838200" y="6138863"/>
            <a:ext cx="3652838" cy="338137"/>
          </a:xfrm>
        </p:spPr>
        <p:txBody>
          <a:bodyPr/>
          <a:lstStyle/>
          <a:p>
            <a:r>
              <a:rPr lang="en-US" dirty="0"/>
              <a:t>05/12/26</a:t>
            </a:r>
          </a:p>
        </p:txBody>
      </p:sp>
    </p:spTree>
    <p:extLst>
      <p:ext uri="{BB962C8B-B14F-4D97-AF65-F5344CB8AC3E}">
        <p14:creationId xmlns:p14="http://schemas.microsoft.com/office/powerpoint/2010/main" val="3524522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2A1871-ED44-D7AF-1316-E643CEFAB90B}"/>
              </a:ext>
            </a:extLst>
          </p:cNvPr>
          <p:cNvSpPr>
            <a:spLocks noGrp="1"/>
          </p:cNvSpPr>
          <p:nvPr>
            <p:ph type="title"/>
          </p:nvPr>
        </p:nvSpPr>
        <p:spPr>
          <a:xfrm>
            <a:off x="846879" y="884902"/>
            <a:ext cx="4567228" cy="1877976"/>
          </a:xfrm>
        </p:spPr>
        <p:txBody>
          <a:bodyPr vert="horz" lIns="91440" tIns="45720" rIns="91440" bIns="45720" rtlCol="0" anchor="t">
            <a:normAutofit/>
          </a:bodyPr>
          <a:lstStyle/>
          <a:p>
            <a:r>
              <a:rPr lang="en-US" dirty="0"/>
              <a:t>Partner Types</a:t>
            </a:r>
          </a:p>
        </p:txBody>
      </p:sp>
      <p:sp>
        <p:nvSpPr>
          <p:cNvPr id="12" name="Footer Placeholder 3">
            <a:extLst>
              <a:ext uri="{FF2B5EF4-FFF2-40B4-BE49-F238E27FC236}">
                <a16:creationId xmlns:a16="http://schemas.microsoft.com/office/drawing/2014/main" id="{6931F4AF-B428-8B76-D5D9-D645DC472476}"/>
              </a:ext>
            </a:extLst>
          </p:cNvPr>
          <p:cNvSpPr>
            <a:spLocks noGrp="1"/>
          </p:cNvSpPr>
          <p:nvPr>
            <p:ph type="ftr" sz="quarter" idx="10"/>
          </p:nvPr>
        </p:nvSpPr>
        <p:spPr>
          <a:xfrm rot="16200000">
            <a:off x="8854442" y="2953511"/>
            <a:ext cx="6291068" cy="384048"/>
          </a:xfrm>
        </p:spPr>
        <p:txBody>
          <a:bodyPr/>
          <a:lstStyle/>
          <a:p>
            <a:pPr>
              <a:spcAft>
                <a:spcPts val="600"/>
              </a:spcAft>
            </a:pPr>
            <a:r>
              <a:rPr lang="en-US" dirty="0"/>
              <a:t>Partner Program</a:t>
            </a:r>
          </a:p>
        </p:txBody>
      </p:sp>
      <p:sp>
        <p:nvSpPr>
          <p:cNvPr id="14" name="Slide Number Placeholder 4">
            <a:extLst>
              <a:ext uri="{FF2B5EF4-FFF2-40B4-BE49-F238E27FC236}">
                <a16:creationId xmlns:a16="http://schemas.microsoft.com/office/drawing/2014/main" id="{80E67937-CCF8-A940-2B4A-DD7A20885F38}"/>
              </a:ext>
            </a:extLst>
          </p:cNvPr>
          <p:cNvSpPr>
            <a:spLocks noGrp="1"/>
          </p:cNvSpPr>
          <p:nvPr>
            <p:ph type="sldNum" sz="quarter" idx="11"/>
          </p:nvPr>
        </p:nvSpPr>
        <p:spPr>
          <a:xfrm rot="16200000">
            <a:off x="11716512" y="6345439"/>
            <a:ext cx="566928" cy="384048"/>
          </a:xfrm>
        </p:spPr>
        <p:txBody>
          <a:bodyPr/>
          <a:lstStyle/>
          <a:p>
            <a:pPr>
              <a:spcAft>
                <a:spcPts val="600"/>
              </a:spcAft>
            </a:pPr>
            <a:fld id="{09A01C0A-2BB6-49E7-91A3-DCB9F9F59583}" type="slidenum">
              <a:rPr lang="en-US" smtClean="0"/>
              <a:pPr>
                <a:spcAft>
                  <a:spcPts val="600"/>
                </a:spcAft>
              </a:pPr>
              <a:t>10</a:t>
            </a:fld>
            <a:endParaRPr lang="en-US" dirty="0"/>
          </a:p>
        </p:txBody>
      </p:sp>
      <p:graphicFrame>
        <p:nvGraphicFramePr>
          <p:cNvPr id="7" name="Content Placeholder 1">
            <a:extLst>
              <a:ext uri="{FF2B5EF4-FFF2-40B4-BE49-F238E27FC236}">
                <a16:creationId xmlns:a16="http://schemas.microsoft.com/office/drawing/2014/main" id="{273B7655-F3B3-E0C8-1C45-81ADAD7FA451}"/>
              </a:ext>
            </a:extLst>
          </p:cNvPr>
          <p:cNvGraphicFramePr/>
          <p:nvPr>
            <p:extLst>
              <p:ext uri="{D42A27DB-BD31-4B8C-83A1-F6EECF244321}">
                <p14:modId xmlns:p14="http://schemas.microsoft.com/office/powerpoint/2010/main" val="1810021121"/>
              </p:ext>
            </p:extLst>
          </p:nvPr>
        </p:nvGraphicFramePr>
        <p:xfrm>
          <a:off x="5974080" y="1828800"/>
          <a:ext cx="5387958"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 name="Picture Placeholder 28">
            <a:extLst>
              <a:ext uri="{FF2B5EF4-FFF2-40B4-BE49-F238E27FC236}">
                <a16:creationId xmlns:a16="http://schemas.microsoft.com/office/drawing/2014/main" id="{B02C978C-FC17-965D-E088-E3D445B26823}"/>
              </a:ext>
            </a:extLst>
          </p:cNvPr>
          <p:cNvPicPr>
            <a:picLocks noGrp="1" noChangeAspect="1"/>
          </p:cNvPicPr>
          <p:nvPr>
            <p:ph type="pic" sz="quarter" idx="12"/>
          </p:nvPr>
        </p:nvPicPr>
        <p:blipFill>
          <a:blip>
            <a:extLst>
              <a:ext uri="{96DAC541-7B7A-43D3-8B79-37D633B846F1}">
                <asvg:svgBlip xmlns:asvg="http://schemas.microsoft.com/office/drawing/2016/SVG/main" r:embed="rId8"/>
              </a:ext>
            </a:extLst>
          </a:blip>
          <a:srcRect t="359" b="359"/>
          <a:stretch>
            <a:fillRect/>
          </a:stretch>
        </p:blipFill>
        <p:spPr/>
      </p:pic>
    </p:spTree>
    <p:extLst>
      <p:ext uri="{BB962C8B-B14F-4D97-AF65-F5344CB8AC3E}">
        <p14:creationId xmlns:p14="http://schemas.microsoft.com/office/powerpoint/2010/main" val="398598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A564-31CE-5F80-870F-0E77CC396003}"/>
              </a:ext>
            </a:extLst>
          </p:cNvPr>
          <p:cNvSpPr>
            <a:spLocks noGrp="1"/>
          </p:cNvSpPr>
          <p:nvPr>
            <p:ph type="title"/>
          </p:nvPr>
        </p:nvSpPr>
        <p:spPr>
          <a:xfrm>
            <a:off x="846438" y="409576"/>
            <a:ext cx="10972800" cy="1325563"/>
          </a:xfrm>
        </p:spPr>
        <p:txBody>
          <a:bodyPr vert="horz" lIns="91440" tIns="45720" rIns="91440" bIns="45720" rtlCol="0" anchor="t">
            <a:normAutofit/>
          </a:bodyPr>
          <a:lstStyle/>
          <a:p>
            <a:r>
              <a:rPr lang="en-US" sz="3600" b="1" kern="1200" dirty="0"/>
              <a:t>Channel Partner Levels</a:t>
            </a:r>
          </a:p>
        </p:txBody>
      </p:sp>
      <p:sp>
        <p:nvSpPr>
          <p:cNvPr id="4" name="Content Placeholder 3">
            <a:extLst>
              <a:ext uri="{FF2B5EF4-FFF2-40B4-BE49-F238E27FC236}">
                <a16:creationId xmlns:a16="http://schemas.microsoft.com/office/drawing/2014/main" id="{0C8F1D69-E601-35B4-67BA-12A8A080A5D3}"/>
              </a:ext>
            </a:extLst>
          </p:cNvPr>
          <p:cNvSpPr>
            <a:spLocks noGrp="1"/>
          </p:cNvSpPr>
          <p:nvPr>
            <p:ph sz="half" idx="2"/>
          </p:nvPr>
        </p:nvSpPr>
        <p:spPr>
          <a:xfrm>
            <a:off x="6527408" y="1757842"/>
            <a:ext cx="5181600" cy="4351338"/>
          </a:xfrm>
        </p:spPr>
        <p:txBody>
          <a:bodyPr vert="horz" lIns="91440" tIns="45720" rIns="91440" bIns="45720" rtlCol="0">
            <a:normAutofit/>
          </a:bodyPr>
          <a:lstStyle/>
          <a:p>
            <a:pPr marL="0" indent="0">
              <a:lnSpc>
                <a:spcPct val="140000"/>
              </a:lnSpc>
              <a:buSzPct val="87000"/>
              <a:buNone/>
            </a:pPr>
            <a:r>
              <a:rPr lang="en-US" sz="2000" dirty="0"/>
              <a:t>     </a:t>
            </a:r>
            <a:r>
              <a:rPr lang="en-US" sz="1800" b="1" dirty="0">
                <a:solidFill>
                  <a:schemeClr val="tx2"/>
                </a:solidFill>
              </a:rPr>
              <a:t>Community Participants</a:t>
            </a:r>
          </a:p>
          <a:p>
            <a:pPr lvl="1">
              <a:lnSpc>
                <a:spcPct val="140000"/>
              </a:lnSpc>
              <a:buSzPct val="87000"/>
            </a:pPr>
            <a:r>
              <a:rPr lang="en-US" sz="1400" dirty="0">
                <a:latin typeface="+mn-lt"/>
              </a:rPr>
              <a:t>Contribute to </a:t>
            </a:r>
            <a:r>
              <a:rPr lang="en-US" sz="1400" dirty="0" err="1">
                <a:latin typeface="+mn-lt"/>
              </a:rPr>
              <a:t>Tazama</a:t>
            </a:r>
            <a:r>
              <a:rPr lang="en-US" sz="1400" dirty="0">
                <a:latin typeface="+mn-lt"/>
              </a:rPr>
              <a:t> ecosystem through development, documentation, or advocacy</a:t>
            </a:r>
          </a:p>
          <a:p>
            <a:pPr marL="457200" lvl="1" indent="0">
              <a:lnSpc>
                <a:spcPct val="140000"/>
              </a:lnSpc>
              <a:buSzPct val="87000"/>
              <a:buNone/>
            </a:pPr>
            <a:endParaRPr lang="en-US" sz="2000" dirty="0">
              <a:latin typeface="+mn-lt"/>
            </a:endParaRPr>
          </a:p>
          <a:p>
            <a:pPr marL="457200" lvl="1">
              <a:lnSpc>
                <a:spcPct val="140000"/>
              </a:lnSpc>
              <a:buSzPct val="87000"/>
            </a:pPr>
            <a:r>
              <a:rPr lang="en-US" sz="1800" b="1" dirty="0">
                <a:solidFill>
                  <a:schemeClr val="tx2"/>
                </a:solidFill>
                <a:latin typeface="+mn-lt"/>
              </a:rPr>
              <a:t>Strategic Partners</a:t>
            </a:r>
          </a:p>
          <a:p>
            <a:pPr lvl="1">
              <a:lnSpc>
                <a:spcPct val="140000"/>
              </a:lnSpc>
              <a:buSzPct val="87000"/>
            </a:pPr>
            <a:r>
              <a:rPr lang="en-US" sz="1400" dirty="0">
                <a:latin typeface="+mn-lt"/>
              </a:rPr>
              <a:t>Deeper collaboration including integration, joint development, and co-marketing initiatives</a:t>
            </a:r>
          </a:p>
        </p:txBody>
      </p:sp>
      <p:sp>
        <p:nvSpPr>
          <p:cNvPr id="11" name="Footer Placeholder 4">
            <a:extLst>
              <a:ext uri="{FF2B5EF4-FFF2-40B4-BE49-F238E27FC236}">
                <a16:creationId xmlns:a16="http://schemas.microsoft.com/office/drawing/2014/main" id="{B71CF638-F888-01B5-0BA6-D3C8CDAEF91F}"/>
              </a:ext>
            </a:extLst>
          </p:cNvPr>
          <p:cNvSpPr>
            <a:spLocks noGrp="1"/>
          </p:cNvSpPr>
          <p:nvPr>
            <p:ph type="ftr" sz="quarter" idx="11"/>
          </p:nvPr>
        </p:nvSpPr>
        <p:spPr>
          <a:xfrm rot="16200000">
            <a:off x="8935123" y="2953511"/>
            <a:ext cx="6291068" cy="384048"/>
          </a:xfrm>
        </p:spPr>
        <p:txBody>
          <a:bodyPr/>
          <a:lstStyle/>
          <a:p>
            <a:r>
              <a:rPr lang="en-US" dirty="0"/>
              <a:t>Partner program</a:t>
            </a:r>
          </a:p>
          <a:p>
            <a:endParaRPr lang="en-US" dirty="0"/>
          </a:p>
        </p:txBody>
      </p:sp>
      <p:sp>
        <p:nvSpPr>
          <p:cNvPr id="13" name="Slide Number Placeholder 5">
            <a:extLst>
              <a:ext uri="{FF2B5EF4-FFF2-40B4-BE49-F238E27FC236}">
                <a16:creationId xmlns:a16="http://schemas.microsoft.com/office/drawing/2014/main" id="{023BC2CE-5282-A099-58B0-7A32879A7498}"/>
              </a:ext>
            </a:extLst>
          </p:cNvPr>
          <p:cNvSpPr>
            <a:spLocks noGrp="1"/>
          </p:cNvSpPr>
          <p:nvPr>
            <p:ph type="sldNum" sz="quarter" idx="12"/>
          </p:nvPr>
        </p:nvSpPr>
        <p:spPr>
          <a:xfrm rot="16200000">
            <a:off x="11716512" y="6382510"/>
            <a:ext cx="566928" cy="384048"/>
          </a:xfrm>
        </p:spPr>
        <p:txBody>
          <a:bodyPr/>
          <a:lstStyle/>
          <a:p>
            <a:pPr>
              <a:spcAft>
                <a:spcPts val="600"/>
              </a:spcAft>
            </a:pPr>
            <a:fld id="{7B379357-5D49-4EC5-B0E0-01BABF13F7CC}" type="slidenum">
              <a:rPr lang="en-US" smtClean="0"/>
              <a:pPr>
                <a:spcAft>
                  <a:spcPts val="600"/>
                </a:spcAft>
              </a:pPr>
              <a:t>11</a:t>
            </a:fld>
            <a:endParaRPr lang="en-US"/>
          </a:p>
        </p:txBody>
      </p:sp>
      <p:graphicFrame>
        <p:nvGraphicFramePr>
          <p:cNvPr id="6" name="Content Placeholder 5">
            <a:extLst>
              <a:ext uri="{FF2B5EF4-FFF2-40B4-BE49-F238E27FC236}">
                <a16:creationId xmlns:a16="http://schemas.microsoft.com/office/drawing/2014/main" id="{02F819E8-DDEA-4673-9FB2-0352DFDB118D}"/>
              </a:ext>
            </a:extLst>
          </p:cNvPr>
          <p:cNvGraphicFramePr>
            <a:graphicFrameLocks noGrp="1"/>
          </p:cNvGraphicFramePr>
          <p:nvPr>
            <p:ph sz="half" idx="1"/>
            <p:extLst>
              <p:ext uri="{D42A27DB-BD31-4B8C-83A1-F6EECF244321}">
                <p14:modId xmlns:p14="http://schemas.microsoft.com/office/powerpoint/2010/main" val="4200516287"/>
              </p:ext>
            </p:extLst>
          </p:nvPr>
        </p:nvGraphicFramePr>
        <p:xfrm>
          <a:off x="838199" y="1181686"/>
          <a:ext cx="5872090" cy="5387930"/>
        </p:xfrm>
        <a:graphic>
          <a:graphicData uri="http://schemas.openxmlformats.org/drawingml/2006/table">
            <a:tbl>
              <a:tblPr firstRow="1" bandRow="1">
                <a:noFill/>
                <a:effectLst>
                  <a:innerShdw blurRad="63500" dist="50800" dir="2700000">
                    <a:prstClr val="black">
                      <a:alpha val="50000"/>
                    </a:prstClr>
                  </a:innerShdw>
                </a:effectLst>
                <a:tableStyleId>{5C22544A-7EE6-4342-B048-85BDC9FD1C3A}</a:tableStyleId>
              </a:tblPr>
              <a:tblGrid>
                <a:gridCol w="1591182">
                  <a:extLst>
                    <a:ext uri="{9D8B030D-6E8A-4147-A177-3AD203B41FA5}">
                      <a16:colId xmlns:a16="http://schemas.microsoft.com/office/drawing/2014/main" val="897734991"/>
                    </a:ext>
                  </a:extLst>
                </a:gridCol>
                <a:gridCol w="2006355">
                  <a:extLst>
                    <a:ext uri="{9D8B030D-6E8A-4147-A177-3AD203B41FA5}">
                      <a16:colId xmlns:a16="http://schemas.microsoft.com/office/drawing/2014/main" val="449402382"/>
                    </a:ext>
                  </a:extLst>
                </a:gridCol>
                <a:gridCol w="2274553">
                  <a:extLst>
                    <a:ext uri="{9D8B030D-6E8A-4147-A177-3AD203B41FA5}">
                      <a16:colId xmlns:a16="http://schemas.microsoft.com/office/drawing/2014/main" val="1601355410"/>
                    </a:ext>
                  </a:extLst>
                </a:gridCol>
              </a:tblGrid>
              <a:tr h="263701">
                <a:tc>
                  <a:txBody>
                    <a:bodyPr/>
                    <a:lstStyle/>
                    <a:p>
                      <a:r>
                        <a:rPr lang="en-US" sz="600" b="1" cap="none" spc="0">
                          <a:solidFill>
                            <a:srgbClr val="FFFFFF"/>
                          </a:solidFill>
                        </a:rPr>
                        <a:t>Benefit Areas</a:t>
                      </a:r>
                    </a:p>
                  </a:txBody>
                  <a:tcPr marL="60355" marR="36213" marT="36213" marB="36213"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600" b="1" cap="none" spc="0">
                          <a:solidFill>
                            <a:srgbClr val="FFFFFF"/>
                          </a:solidFill>
                        </a:rPr>
                        <a:t>Community Participants</a:t>
                      </a:r>
                    </a:p>
                  </a:txBody>
                  <a:tcPr marL="60355" marR="36213" marT="36213" marB="36213"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600" b="1" cap="none" spc="0" dirty="0">
                          <a:solidFill>
                            <a:srgbClr val="FFFFFF"/>
                          </a:solidFill>
                        </a:rPr>
                        <a:t>Strategic Partners</a:t>
                      </a:r>
                    </a:p>
                  </a:txBody>
                  <a:tcPr marL="60355" marR="36213" marT="36213" marB="36213"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657558771"/>
                  </a:ext>
                </a:extLst>
              </a:tr>
              <a:tr h="393158">
                <a:tc>
                  <a:txBody>
                    <a:bodyPr/>
                    <a:lstStyle/>
                    <a:p>
                      <a:r>
                        <a:rPr lang="en-US" sz="600" b="1" cap="none" spc="0">
                          <a:solidFill>
                            <a:schemeClr val="tx1">
                              <a:lumMod val="85000"/>
                              <a:lumOff val="15000"/>
                            </a:schemeClr>
                          </a:solidFill>
                        </a:rPr>
                        <a:t>Access to Documentation &amp; Resources</a:t>
                      </a:r>
                    </a:p>
                  </a:txBody>
                  <a:tcPr marL="60355" marR="36213" marT="36213" marB="36213"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600" b="1" cap="none" spc="0">
                          <a:solidFill>
                            <a:schemeClr val="tx1">
                              <a:lumMod val="85000"/>
                              <a:lumOff val="15000"/>
                            </a:schemeClr>
                          </a:solidFill>
                        </a:rPr>
                        <a:t>✅ Basic resources (documentation, forums, webinars)</a:t>
                      </a:r>
                    </a:p>
                  </a:txBody>
                  <a:tcPr marL="60355" marR="36213" marT="36213" marB="3621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600" b="1" cap="none" spc="0">
                          <a:solidFill>
                            <a:schemeClr val="tx1">
                              <a:lumMod val="85000"/>
                              <a:lumOff val="15000"/>
                            </a:schemeClr>
                          </a:solidFill>
                        </a:rPr>
                        <a:t>✅ Enhanced resources, technical guides, certifications, developer training</a:t>
                      </a:r>
                    </a:p>
                  </a:txBody>
                  <a:tcPr marL="60355" marR="36213" marT="36213" marB="36213"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26155331"/>
                  </a:ext>
                </a:extLst>
              </a:tr>
              <a:tr h="363687">
                <a:tc>
                  <a:txBody>
                    <a:bodyPr/>
                    <a:lstStyle/>
                    <a:p>
                      <a:r>
                        <a:rPr lang="en-US" sz="600" b="1" cap="none" spc="0">
                          <a:solidFill>
                            <a:schemeClr val="tx1">
                              <a:lumMod val="85000"/>
                              <a:lumOff val="15000"/>
                            </a:schemeClr>
                          </a:solidFill>
                        </a:rPr>
                        <a:t>Partner Portal Access</a:t>
                      </a:r>
                    </a:p>
                  </a:txBody>
                  <a:tcPr marL="60355" marR="36213" marT="36213" marB="36213"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600" b="1" cap="none" spc="0">
                          <a:solidFill>
                            <a:schemeClr val="tx1">
                              <a:lumMod val="85000"/>
                              <a:lumOff val="15000"/>
                            </a:schemeClr>
                          </a:solidFill>
                        </a:rPr>
                        <a:t>❌</a:t>
                      </a:r>
                    </a:p>
                  </a:txBody>
                  <a:tcPr marL="60355" marR="36213" marT="36213" marB="3621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600" b="1" cap="none" spc="0" dirty="0">
                          <a:solidFill>
                            <a:schemeClr val="tx1">
                              <a:lumMod val="85000"/>
                              <a:lumOff val="15000"/>
                            </a:schemeClr>
                          </a:solidFill>
                        </a:rPr>
                        <a:t>✅ Full access for collaboration and resources</a:t>
                      </a:r>
                    </a:p>
                  </a:txBody>
                  <a:tcPr marL="60355" marR="36213" marT="36213" marB="36213"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985038016"/>
                  </a:ext>
                </a:extLst>
              </a:tr>
              <a:tr h="493945">
                <a:tc>
                  <a:txBody>
                    <a:bodyPr/>
                    <a:lstStyle/>
                    <a:p>
                      <a:r>
                        <a:rPr lang="en-US" sz="600" b="1" cap="none" spc="0">
                          <a:solidFill>
                            <a:schemeClr val="tx1">
                              <a:lumMod val="85000"/>
                              <a:lumOff val="15000"/>
                            </a:schemeClr>
                          </a:solidFill>
                        </a:rPr>
                        <a:t>Technical Training &amp; Certifications</a:t>
                      </a:r>
                    </a:p>
                  </a:txBody>
                  <a:tcPr marL="60355" marR="36213" marT="36213" marB="36213"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600" b="1" cap="none" spc="0">
                          <a:solidFill>
                            <a:schemeClr val="tx1">
                              <a:lumMod val="85000"/>
                              <a:lumOff val="15000"/>
                            </a:schemeClr>
                          </a:solidFill>
                        </a:rPr>
                        <a:t>❌</a:t>
                      </a:r>
                    </a:p>
                  </a:txBody>
                  <a:tcPr marL="60355" marR="36213" marT="36213" marB="3621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600" b="1" cap="none" spc="0">
                          <a:solidFill>
                            <a:schemeClr val="tx1">
                              <a:lumMod val="85000"/>
                              <a:lumOff val="15000"/>
                            </a:schemeClr>
                          </a:solidFill>
                        </a:rPr>
                        <a:t>✅ Enhanced technical training and role-based certifications (developer, implementer, marketer)</a:t>
                      </a:r>
                    </a:p>
                  </a:txBody>
                  <a:tcPr marL="60355" marR="36213" marT="36213" marB="36213"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469054420"/>
                  </a:ext>
                </a:extLst>
              </a:tr>
              <a:tr h="393158">
                <a:tc>
                  <a:txBody>
                    <a:bodyPr/>
                    <a:lstStyle/>
                    <a:p>
                      <a:r>
                        <a:rPr lang="en-US" sz="600" b="1" cap="none" spc="0">
                          <a:solidFill>
                            <a:schemeClr val="tx1">
                              <a:lumMod val="85000"/>
                              <a:lumOff val="15000"/>
                            </a:schemeClr>
                          </a:solidFill>
                        </a:rPr>
                        <a:t>Technical Support</a:t>
                      </a:r>
                    </a:p>
                  </a:txBody>
                  <a:tcPr marL="60355" marR="36213" marT="36213" marB="36213"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600" b="1" cap="none" spc="0">
                          <a:solidFill>
                            <a:schemeClr val="tx1">
                              <a:lumMod val="85000"/>
                              <a:lumOff val="15000"/>
                            </a:schemeClr>
                          </a:solidFill>
                        </a:rPr>
                        <a:t>❌</a:t>
                      </a:r>
                    </a:p>
                  </a:txBody>
                  <a:tcPr marL="60355" marR="36213" marT="36213" marB="3621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600" b="1" cap="none" spc="0">
                          <a:solidFill>
                            <a:schemeClr val="tx1">
                              <a:lumMod val="85000"/>
                              <a:lumOff val="15000"/>
                            </a:schemeClr>
                          </a:solidFill>
                        </a:rPr>
                        <a:t>✅ Priority support with access to engineering resources</a:t>
                      </a:r>
                    </a:p>
                  </a:txBody>
                  <a:tcPr marL="60355" marR="36213" marT="36213" marB="36213"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179037148"/>
                  </a:ext>
                </a:extLst>
              </a:tr>
              <a:tr h="393158">
                <a:tc>
                  <a:txBody>
                    <a:bodyPr/>
                    <a:lstStyle/>
                    <a:p>
                      <a:r>
                        <a:rPr lang="en-US" sz="600" b="1" cap="none" spc="0">
                          <a:solidFill>
                            <a:schemeClr val="tx1">
                              <a:lumMod val="85000"/>
                              <a:lumOff val="15000"/>
                            </a:schemeClr>
                          </a:solidFill>
                        </a:rPr>
                        <a:t>Community Event Participation</a:t>
                      </a:r>
                    </a:p>
                  </a:txBody>
                  <a:tcPr marL="60355" marR="36213" marT="36213" marB="36213"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600" b="1" cap="none" spc="0">
                          <a:solidFill>
                            <a:schemeClr val="tx1">
                              <a:lumMod val="85000"/>
                              <a:lumOff val="15000"/>
                            </a:schemeClr>
                          </a:solidFill>
                        </a:rPr>
                        <a:t>✅ Participation in community-driven events and initiatives</a:t>
                      </a:r>
                    </a:p>
                  </a:txBody>
                  <a:tcPr marL="60355" marR="36213" marT="36213" marB="3621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600" b="1" cap="none" spc="0">
                          <a:solidFill>
                            <a:schemeClr val="tx1">
                              <a:lumMod val="85000"/>
                              <a:lumOff val="15000"/>
                            </a:schemeClr>
                          </a:solidFill>
                        </a:rPr>
                        <a:t>✅ Co-branded opportunities and strategic events</a:t>
                      </a:r>
                    </a:p>
                  </a:txBody>
                  <a:tcPr marL="60355" marR="36213" marT="36213" marB="36213"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034381667"/>
                  </a:ext>
                </a:extLst>
              </a:tr>
              <a:tr h="363687">
                <a:tc>
                  <a:txBody>
                    <a:bodyPr/>
                    <a:lstStyle/>
                    <a:p>
                      <a:r>
                        <a:rPr lang="en-US" sz="600" b="1" cap="none" spc="0">
                          <a:solidFill>
                            <a:schemeClr val="tx1">
                              <a:lumMod val="85000"/>
                              <a:lumOff val="15000"/>
                            </a:schemeClr>
                          </a:solidFill>
                        </a:rPr>
                        <a:t>Inclusion in Directories</a:t>
                      </a:r>
                    </a:p>
                  </a:txBody>
                  <a:tcPr marL="60355" marR="36213" marT="36213" marB="36213"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600" b="1" cap="none" spc="0">
                          <a:solidFill>
                            <a:schemeClr val="tx1">
                              <a:lumMod val="85000"/>
                              <a:lumOff val="15000"/>
                            </a:schemeClr>
                          </a:solidFill>
                        </a:rPr>
                        <a:t>✅ Community Contributor Directory</a:t>
                      </a:r>
                    </a:p>
                  </a:txBody>
                  <a:tcPr marL="60355" marR="36213" marT="36213" marB="3621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600" b="1" cap="none" spc="0" dirty="0">
                          <a:solidFill>
                            <a:schemeClr val="tx1">
                              <a:lumMod val="85000"/>
                              <a:lumOff val="15000"/>
                            </a:schemeClr>
                          </a:solidFill>
                        </a:rPr>
                        <a:t>✅ Featured exposure in the Partner Directory</a:t>
                      </a:r>
                    </a:p>
                  </a:txBody>
                  <a:tcPr marL="60355" marR="36213" marT="36213" marB="36213"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37460443"/>
                  </a:ext>
                </a:extLst>
              </a:tr>
              <a:tr h="393158">
                <a:tc>
                  <a:txBody>
                    <a:bodyPr/>
                    <a:lstStyle/>
                    <a:p>
                      <a:r>
                        <a:rPr lang="en-US" sz="600" b="1" cap="none" spc="0">
                          <a:solidFill>
                            <a:schemeClr val="tx1">
                              <a:lumMod val="85000"/>
                              <a:lumOff val="15000"/>
                            </a:schemeClr>
                          </a:solidFill>
                        </a:rPr>
                        <a:t>Co-Marketing Opportunities</a:t>
                      </a:r>
                    </a:p>
                  </a:txBody>
                  <a:tcPr marL="60355" marR="36213" marT="36213" marB="36213"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600" b="1" cap="none" spc="0">
                          <a:solidFill>
                            <a:schemeClr val="tx1">
                              <a:lumMod val="85000"/>
                              <a:lumOff val="15000"/>
                            </a:schemeClr>
                          </a:solidFill>
                        </a:rPr>
                        <a:t>❌</a:t>
                      </a:r>
                    </a:p>
                  </a:txBody>
                  <a:tcPr marL="60355" marR="36213" marT="36213" marB="3621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600" b="1" cap="none" spc="0">
                          <a:solidFill>
                            <a:schemeClr val="tx1">
                              <a:lumMod val="85000"/>
                              <a:lumOff val="15000"/>
                            </a:schemeClr>
                          </a:solidFill>
                        </a:rPr>
                        <a:t>✅ Co-branded campaigns, webinars, whitepapers, use cases</a:t>
                      </a:r>
                    </a:p>
                  </a:txBody>
                  <a:tcPr marL="60355" marR="36213" marT="36213" marB="36213"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568847843"/>
                  </a:ext>
                </a:extLst>
              </a:tr>
              <a:tr h="393158">
                <a:tc>
                  <a:txBody>
                    <a:bodyPr/>
                    <a:lstStyle/>
                    <a:p>
                      <a:r>
                        <a:rPr lang="en-US" sz="600" b="1" cap="none" spc="0" dirty="0">
                          <a:solidFill>
                            <a:schemeClr val="tx1">
                              <a:lumMod val="85000"/>
                              <a:lumOff val="15000"/>
                            </a:schemeClr>
                          </a:solidFill>
                        </a:rPr>
                        <a:t>Roadmap Discussions &amp; Early Feature insights</a:t>
                      </a:r>
                    </a:p>
                  </a:txBody>
                  <a:tcPr marL="60355" marR="36213" marT="36213" marB="36213"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600" b="1" cap="none" spc="0">
                          <a:solidFill>
                            <a:schemeClr val="tx1">
                              <a:lumMod val="85000"/>
                              <a:lumOff val="15000"/>
                            </a:schemeClr>
                          </a:solidFill>
                        </a:rPr>
                        <a:t>❌</a:t>
                      </a:r>
                    </a:p>
                  </a:txBody>
                  <a:tcPr marL="60355" marR="36213" marT="36213" marB="3621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600" b="1" cap="none" spc="0" dirty="0">
                          <a:solidFill>
                            <a:schemeClr val="tx1">
                              <a:lumMod val="85000"/>
                              <a:lumOff val="15000"/>
                            </a:schemeClr>
                          </a:solidFill>
                        </a:rPr>
                        <a:t>✅ Participation in roadmap discussions and </a:t>
                      </a:r>
                      <a:r>
                        <a:rPr lang="en-US" sz="600" b="1" cap="none" spc="0">
                          <a:solidFill>
                            <a:schemeClr val="tx1">
                              <a:lumMod val="85000"/>
                              <a:lumOff val="15000"/>
                            </a:schemeClr>
                          </a:solidFill>
                        </a:rPr>
                        <a:t>given insight </a:t>
                      </a:r>
                      <a:r>
                        <a:rPr lang="en-US" sz="600" b="1" cap="none" spc="0" dirty="0">
                          <a:solidFill>
                            <a:schemeClr val="tx1">
                              <a:lumMod val="85000"/>
                              <a:lumOff val="15000"/>
                            </a:schemeClr>
                          </a:solidFill>
                        </a:rPr>
                        <a:t>to beta features</a:t>
                      </a:r>
                    </a:p>
                  </a:txBody>
                  <a:tcPr marL="60355" marR="36213" marT="36213" marB="36213"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4090061132"/>
                  </a:ext>
                </a:extLst>
              </a:tr>
              <a:tr h="393158">
                <a:tc>
                  <a:txBody>
                    <a:bodyPr/>
                    <a:lstStyle/>
                    <a:p>
                      <a:r>
                        <a:rPr lang="en-US" sz="600" b="1" cap="none" spc="0">
                          <a:solidFill>
                            <a:schemeClr val="tx1">
                              <a:lumMod val="85000"/>
                              <a:lumOff val="15000"/>
                            </a:schemeClr>
                          </a:solidFill>
                        </a:rPr>
                        <a:t>Grants and Funding Application Support</a:t>
                      </a:r>
                    </a:p>
                  </a:txBody>
                  <a:tcPr marL="60355" marR="36213" marT="36213" marB="36213"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600" b="1" cap="none" spc="0">
                          <a:solidFill>
                            <a:schemeClr val="tx1">
                              <a:lumMod val="85000"/>
                              <a:lumOff val="15000"/>
                            </a:schemeClr>
                          </a:solidFill>
                        </a:rPr>
                        <a:t>❌</a:t>
                      </a:r>
                    </a:p>
                  </a:txBody>
                  <a:tcPr marL="60355" marR="36213" marT="36213" marB="3621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600" b="1" cap="none" spc="0">
                          <a:solidFill>
                            <a:schemeClr val="tx1">
                              <a:lumMod val="85000"/>
                              <a:lumOff val="15000"/>
                            </a:schemeClr>
                          </a:solidFill>
                        </a:rPr>
                        <a:t>✅ Support for submitting grants to applicable organizations</a:t>
                      </a:r>
                    </a:p>
                  </a:txBody>
                  <a:tcPr marL="60355" marR="36213" marT="36213" marB="36213"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955479775"/>
                  </a:ext>
                </a:extLst>
              </a:tr>
              <a:tr h="263701">
                <a:tc>
                  <a:txBody>
                    <a:bodyPr/>
                    <a:lstStyle/>
                    <a:p>
                      <a:r>
                        <a:rPr lang="en-US" sz="600" b="1" cap="none" spc="0">
                          <a:solidFill>
                            <a:schemeClr val="tx1">
                              <a:lumMod val="85000"/>
                              <a:lumOff val="15000"/>
                            </a:schemeClr>
                          </a:solidFill>
                        </a:rPr>
                        <a:t>Governance Participation</a:t>
                      </a:r>
                    </a:p>
                  </a:txBody>
                  <a:tcPr marL="60355" marR="36213" marT="36213" marB="36213"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600" b="1" cap="none" spc="0">
                          <a:solidFill>
                            <a:schemeClr val="tx1">
                              <a:lumMod val="85000"/>
                              <a:lumOff val="15000"/>
                            </a:schemeClr>
                          </a:solidFill>
                        </a:rPr>
                        <a:t>❌</a:t>
                      </a:r>
                    </a:p>
                  </a:txBody>
                  <a:tcPr marL="60355" marR="36213" marT="36213" marB="3621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600" b="1" cap="none" spc="0">
                          <a:solidFill>
                            <a:schemeClr val="tx1">
                              <a:lumMod val="85000"/>
                              <a:lumOff val="15000"/>
                            </a:schemeClr>
                          </a:solidFill>
                        </a:rPr>
                        <a:t>✅ Nomination to the partner advisory board</a:t>
                      </a:r>
                    </a:p>
                  </a:txBody>
                  <a:tcPr marL="60355" marR="36213" marT="36213" marB="36213"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342346407"/>
                  </a:ext>
                </a:extLst>
              </a:tr>
              <a:tr h="493945">
                <a:tc>
                  <a:txBody>
                    <a:bodyPr/>
                    <a:lstStyle/>
                    <a:p>
                      <a:r>
                        <a:rPr lang="en-US" sz="600" b="1" cap="none" spc="0">
                          <a:solidFill>
                            <a:schemeClr val="tx1">
                              <a:lumMod val="85000"/>
                              <a:lumOff val="15000"/>
                            </a:schemeClr>
                          </a:solidFill>
                        </a:rPr>
                        <a:t>Fraud &amp; AML Compliance Education</a:t>
                      </a:r>
                    </a:p>
                  </a:txBody>
                  <a:tcPr marL="60355" marR="36213" marT="36213" marB="36213"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600" b="1" cap="none" spc="0">
                          <a:solidFill>
                            <a:schemeClr val="tx1">
                              <a:lumMod val="85000"/>
                              <a:lumOff val="15000"/>
                            </a:schemeClr>
                          </a:solidFill>
                        </a:rPr>
                        <a:t>❌</a:t>
                      </a:r>
                    </a:p>
                  </a:txBody>
                  <a:tcPr marL="60355" marR="36213" marT="36213" marB="3621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600" b="1" cap="none" spc="0">
                          <a:solidFill>
                            <a:schemeClr val="tx1">
                              <a:lumMod val="85000"/>
                              <a:lumOff val="15000"/>
                            </a:schemeClr>
                          </a:solidFill>
                        </a:rPr>
                        <a:t>✅ Notifications, education, and communication on legislation, governance, and compliance</a:t>
                      </a:r>
                    </a:p>
                  </a:txBody>
                  <a:tcPr marL="60355" marR="36213" marT="36213" marB="36213"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384341120"/>
                  </a:ext>
                </a:extLst>
              </a:tr>
              <a:tr h="393158">
                <a:tc>
                  <a:txBody>
                    <a:bodyPr/>
                    <a:lstStyle/>
                    <a:p>
                      <a:r>
                        <a:rPr lang="en-US" sz="600" b="1" cap="none" spc="0">
                          <a:solidFill>
                            <a:schemeClr val="tx1">
                              <a:lumMod val="85000"/>
                              <a:lumOff val="15000"/>
                            </a:schemeClr>
                          </a:solidFill>
                        </a:rPr>
                        <a:t>Recognition &amp; Awards</a:t>
                      </a:r>
                    </a:p>
                  </a:txBody>
                  <a:tcPr marL="60355" marR="36213" marT="36213" marB="36213"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600" b="1" cap="none" spc="0">
                          <a:solidFill>
                            <a:schemeClr val="tx1">
                              <a:lumMod val="85000"/>
                              <a:lumOff val="15000"/>
                            </a:schemeClr>
                          </a:solidFill>
                        </a:rPr>
                        <a:t>✅ Contributor-level recognition</a:t>
                      </a:r>
                    </a:p>
                  </a:txBody>
                  <a:tcPr marL="60355" marR="36213" marT="36213" marB="3621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600" b="1" cap="none" spc="0">
                          <a:solidFill>
                            <a:schemeClr val="tx1">
                              <a:lumMod val="85000"/>
                              <a:lumOff val="15000"/>
                            </a:schemeClr>
                          </a:solidFill>
                        </a:rPr>
                        <a:t>✅ Partner awards, showcase, and annual recognition for contributions</a:t>
                      </a:r>
                    </a:p>
                  </a:txBody>
                  <a:tcPr marL="60355" marR="36213" marT="36213" marB="36213"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487189761"/>
                  </a:ext>
                </a:extLst>
              </a:tr>
              <a:tr h="393158">
                <a:tc>
                  <a:txBody>
                    <a:bodyPr/>
                    <a:lstStyle/>
                    <a:p>
                      <a:r>
                        <a:rPr lang="en-US" sz="600" b="1" cap="none" spc="0">
                          <a:solidFill>
                            <a:schemeClr val="tx1">
                              <a:lumMod val="85000"/>
                              <a:lumOff val="15000"/>
                            </a:schemeClr>
                          </a:solidFill>
                        </a:rPr>
                        <a:t>Event Discounts &amp; Access</a:t>
                      </a:r>
                    </a:p>
                  </a:txBody>
                  <a:tcPr marL="60355" marR="36213" marT="36213" marB="36213"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600" b="1" cap="none" spc="0">
                          <a:solidFill>
                            <a:schemeClr val="tx1">
                              <a:lumMod val="85000"/>
                              <a:lumOff val="15000"/>
                            </a:schemeClr>
                          </a:solidFill>
                        </a:rPr>
                        <a:t>❌</a:t>
                      </a:r>
                    </a:p>
                  </a:txBody>
                  <a:tcPr marL="60355" marR="36213" marT="36213" marB="3621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600" b="1" cap="none" spc="0" dirty="0">
                          <a:solidFill>
                            <a:schemeClr val="tx1">
                              <a:lumMod val="85000"/>
                              <a:lumOff val="15000"/>
                            </a:schemeClr>
                          </a:solidFill>
                        </a:rPr>
                        <a:t>✅ Preferred entrance and discounted rates for </a:t>
                      </a:r>
                      <a:r>
                        <a:rPr lang="en-US" sz="600" b="1" cap="none" spc="0" dirty="0" err="1">
                          <a:solidFill>
                            <a:schemeClr val="tx1">
                              <a:lumMod val="85000"/>
                              <a:lumOff val="15000"/>
                            </a:schemeClr>
                          </a:solidFill>
                        </a:rPr>
                        <a:t>Tazama</a:t>
                      </a:r>
                      <a:r>
                        <a:rPr lang="en-US" sz="600" b="1" cap="none" spc="0" dirty="0">
                          <a:solidFill>
                            <a:schemeClr val="tx1">
                              <a:lumMod val="85000"/>
                              <a:lumOff val="15000"/>
                            </a:schemeClr>
                          </a:solidFill>
                        </a:rPr>
                        <a:t>-hosted conferences</a:t>
                      </a:r>
                    </a:p>
                  </a:txBody>
                  <a:tcPr marL="60355" marR="36213" marT="36213" marB="36213"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3541751829"/>
                  </a:ext>
                </a:extLst>
              </a:tr>
            </a:tbl>
          </a:graphicData>
        </a:graphic>
      </p:graphicFrame>
    </p:spTree>
    <p:extLst>
      <p:ext uri="{BB962C8B-B14F-4D97-AF65-F5344CB8AC3E}">
        <p14:creationId xmlns:p14="http://schemas.microsoft.com/office/powerpoint/2010/main" val="426755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8E44-3A80-6810-8B9F-6E6F034B0D6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3600" dirty="0"/>
              <a:t>Requirements for Strategic Partners </a:t>
            </a:r>
            <a:r>
              <a:rPr lang="en-US" sz="1800" b="0" dirty="0"/>
              <a:t>(session to be set up with the team to further define and agree)</a:t>
            </a:r>
          </a:p>
        </p:txBody>
      </p:sp>
      <p:graphicFrame>
        <p:nvGraphicFramePr>
          <p:cNvPr id="18" name="Content Placeholder 3">
            <a:extLst>
              <a:ext uri="{FF2B5EF4-FFF2-40B4-BE49-F238E27FC236}">
                <a16:creationId xmlns:a16="http://schemas.microsoft.com/office/drawing/2014/main" id="{59A4B63B-42CE-7787-88CE-4AFFD958E4EA}"/>
              </a:ext>
            </a:extLst>
          </p:cNvPr>
          <p:cNvGraphicFramePr>
            <a:graphicFrameLocks noGrp="1"/>
          </p:cNvGraphicFramePr>
          <p:nvPr>
            <p:ph sz="half" idx="2"/>
            <p:extLst>
              <p:ext uri="{D42A27DB-BD31-4B8C-83A1-F6EECF244321}">
                <p14:modId xmlns:p14="http://schemas.microsoft.com/office/powerpoint/2010/main" val="11451466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3">
            <a:extLst>
              <a:ext uri="{FF2B5EF4-FFF2-40B4-BE49-F238E27FC236}">
                <a16:creationId xmlns:a16="http://schemas.microsoft.com/office/drawing/2014/main" id="{DAE90641-9D4E-E694-C803-B557DBCBDD32}"/>
              </a:ext>
            </a:extLst>
          </p:cNvPr>
          <p:cNvSpPr txBox="1">
            <a:spLocks/>
          </p:cNvSpPr>
          <p:nvPr/>
        </p:nvSpPr>
        <p:spPr>
          <a:xfrm rot="16200000">
            <a:off x="8894961" y="2839405"/>
            <a:ext cx="6291068" cy="3840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cap="all" spc="300" dirty="0">
                <a:solidFill>
                  <a:schemeClr val="tx2"/>
                </a:solidFill>
              </a:rPr>
              <a:t>PARTNER</a:t>
            </a:r>
            <a:r>
              <a:rPr lang="en-US" sz="1200" dirty="0">
                <a:solidFill>
                  <a:schemeClr val="accent1"/>
                </a:solidFill>
              </a:rPr>
              <a:t> </a:t>
            </a:r>
            <a:r>
              <a:rPr lang="en-US" sz="1200" cap="all" spc="300" dirty="0">
                <a:solidFill>
                  <a:schemeClr val="tx2"/>
                </a:solidFill>
              </a:rPr>
              <a:t>PROGRAM</a:t>
            </a:r>
          </a:p>
        </p:txBody>
      </p:sp>
      <p:sp>
        <p:nvSpPr>
          <p:cNvPr id="8" name="Slide Number Placeholder 4">
            <a:extLst>
              <a:ext uri="{FF2B5EF4-FFF2-40B4-BE49-F238E27FC236}">
                <a16:creationId xmlns:a16="http://schemas.microsoft.com/office/drawing/2014/main" id="{AD6FB800-AF96-9591-8D99-B9C6D08DD685}"/>
              </a:ext>
            </a:extLst>
          </p:cNvPr>
          <p:cNvSpPr txBox="1">
            <a:spLocks/>
          </p:cNvSpPr>
          <p:nvPr/>
        </p:nvSpPr>
        <p:spPr>
          <a:xfrm rot="16461066">
            <a:off x="11598741" y="6255438"/>
            <a:ext cx="820612" cy="385156"/>
          </a:xfrm>
          <a:prstGeom prst="rect">
            <a:avLst/>
          </a:prstGeom>
          <a:noFill/>
        </p:spPr>
        <p:txBody>
          <a:bodyPr vert="horz" lIns="210312" tIns="45720" rIns="91440" bIns="45720" rtlCol="0" anchor="ctr"/>
          <a:lstStyle>
            <a:defPPr>
              <a:defRPr lang="en-US"/>
            </a:defPPr>
            <a:lvl1pPr marL="0" algn="l" defTabSz="914400" rtl="0" eaLnBrk="1" latinLnBrk="0" hangingPunct="1">
              <a:defRPr sz="1200" b="0" kern="1200" cap="all" spc="3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dirty="0"/>
              <a:t>13</a:t>
            </a:r>
          </a:p>
        </p:txBody>
      </p:sp>
    </p:spTree>
    <p:extLst>
      <p:ext uri="{BB962C8B-B14F-4D97-AF65-F5344CB8AC3E}">
        <p14:creationId xmlns:p14="http://schemas.microsoft.com/office/powerpoint/2010/main" val="61677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28295-5585-C078-0C81-92484BE38666}"/>
              </a:ext>
            </a:extLst>
          </p:cNvPr>
          <p:cNvSpPr>
            <a:spLocks noGrp="1"/>
          </p:cNvSpPr>
          <p:nvPr>
            <p:ph type="title"/>
          </p:nvPr>
        </p:nvSpPr>
        <p:spPr/>
        <p:txBody>
          <a:bodyPr/>
          <a:lstStyle/>
          <a:p>
            <a:r>
              <a:rPr lang="en-US" dirty="0">
                <a:solidFill>
                  <a:schemeClr val="tx1">
                    <a:lumMod val="90000"/>
                    <a:lumOff val="10000"/>
                  </a:schemeClr>
                </a:solidFill>
              </a:rPr>
              <a:t>Alliance Program Overview </a:t>
            </a:r>
          </a:p>
        </p:txBody>
      </p:sp>
      <p:sp>
        <p:nvSpPr>
          <p:cNvPr id="4" name="Footer Placeholder 3">
            <a:extLst>
              <a:ext uri="{FF2B5EF4-FFF2-40B4-BE49-F238E27FC236}">
                <a16:creationId xmlns:a16="http://schemas.microsoft.com/office/drawing/2014/main" id="{6EABC93E-B2D9-70F0-1FB7-777C54ECE61B}"/>
              </a:ext>
            </a:extLst>
          </p:cNvPr>
          <p:cNvSpPr txBox="1">
            <a:spLocks/>
          </p:cNvSpPr>
          <p:nvPr/>
        </p:nvSpPr>
        <p:spPr>
          <a:xfrm rot="16200000">
            <a:off x="8854442" y="2953511"/>
            <a:ext cx="6291068" cy="3840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cap="all" spc="300" dirty="0">
                <a:solidFill>
                  <a:schemeClr val="tx2"/>
                </a:solidFill>
              </a:rPr>
              <a:t>PARTNER PROGRAM</a:t>
            </a:r>
          </a:p>
        </p:txBody>
      </p:sp>
      <p:sp>
        <p:nvSpPr>
          <p:cNvPr id="5" name="Slide Number Placeholder 4">
            <a:extLst>
              <a:ext uri="{FF2B5EF4-FFF2-40B4-BE49-F238E27FC236}">
                <a16:creationId xmlns:a16="http://schemas.microsoft.com/office/drawing/2014/main" id="{CC7C42B5-86C8-0EDC-1846-659B7F9BDD95}"/>
              </a:ext>
            </a:extLst>
          </p:cNvPr>
          <p:cNvSpPr>
            <a:spLocks noGrp="1"/>
          </p:cNvSpPr>
          <p:nvPr>
            <p:ph type="sldNum" sz="quarter" idx="11"/>
          </p:nvPr>
        </p:nvSpPr>
        <p:spPr>
          <a:xfrm rot="16200000">
            <a:off x="11667525" y="6382510"/>
            <a:ext cx="566928" cy="384048"/>
          </a:xfrm>
        </p:spPr>
        <p:txBody>
          <a:bodyPr/>
          <a:lstStyle/>
          <a:p>
            <a:pPr>
              <a:spcAft>
                <a:spcPts val="600"/>
              </a:spcAft>
            </a:pPr>
            <a:fld id="{09A01C0A-2BB6-49E7-91A3-DCB9F9F59583}" type="slidenum">
              <a:rPr lang="en-US" smtClean="0"/>
              <a:pPr>
                <a:spcAft>
                  <a:spcPts val="600"/>
                </a:spcAft>
              </a:pPr>
              <a:t>13</a:t>
            </a:fld>
            <a:endParaRPr lang="en-US" dirty="0"/>
          </a:p>
        </p:txBody>
      </p:sp>
    </p:spTree>
    <p:extLst>
      <p:ext uri="{BB962C8B-B14F-4D97-AF65-F5344CB8AC3E}">
        <p14:creationId xmlns:p14="http://schemas.microsoft.com/office/powerpoint/2010/main" val="2151448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1DDB0D-EF57-E6E0-88E1-50AA17FCF5CB}"/>
              </a:ext>
            </a:extLst>
          </p:cNvPr>
          <p:cNvSpPr txBox="1"/>
          <p:nvPr/>
        </p:nvSpPr>
        <p:spPr>
          <a:xfrm>
            <a:off x="794952" y="1883343"/>
            <a:ext cx="10429102" cy="405731"/>
          </a:xfrm>
          <a:prstGeom prst="rect">
            <a:avLst/>
          </a:prstGeom>
          <a:solidFill>
            <a:schemeClr val="accent3"/>
          </a:solidFill>
        </p:spPr>
        <p:txBody>
          <a:bodyPr vert="horz" lIns="0" tIns="0" rIns="0" bIns="0" rtlCol="0" anchor="ctr">
            <a:noAutofit/>
          </a:bodyPr>
          <a:lstStyle/>
          <a:p>
            <a:pPr algn="ctr">
              <a:lnSpc>
                <a:spcPct val="90000"/>
              </a:lnSpc>
              <a:spcBef>
                <a:spcPts val="1000"/>
              </a:spcBef>
              <a:defRPr/>
            </a:pPr>
            <a:r>
              <a:rPr lang="en-US" dirty="0">
                <a:solidFill>
                  <a:schemeClr val="accent5"/>
                </a:solidFill>
              </a:rPr>
              <a:t>Build a Strong Ecosystem</a:t>
            </a:r>
          </a:p>
        </p:txBody>
      </p:sp>
      <p:sp>
        <p:nvSpPr>
          <p:cNvPr id="45" name="Text Placeholder 3">
            <a:extLst>
              <a:ext uri="{FF2B5EF4-FFF2-40B4-BE49-F238E27FC236}">
                <a16:creationId xmlns:a16="http://schemas.microsoft.com/office/drawing/2014/main" id="{5E51E681-5CD8-713B-FE98-A3085D2F5D3E}"/>
              </a:ext>
            </a:extLst>
          </p:cNvPr>
          <p:cNvSpPr>
            <a:spLocks noGrp="1"/>
          </p:cNvSpPr>
          <p:nvPr>
            <p:ph type="body" sz="quarter" idx="14"/>
          </p:nvPr>
        </p:nvSpPr>
        <p:spPr>
          <a:xfrm>
            <a:off x="838200" y="5649913"/>
            <a:ext cx="10515600" cy="230188"/>
          </a:xfrm>
        </p:spPr>
        <p:txBody>
          <a:bodyPr/>
          <a:lstStyle/>
          <a:p>
            <a:endParaRPr lang="en-US"/>
          </a:p>
        </p:txBody>
      </p:sp>
      <p:sp>
        <p:nvSpPr>
          <p:cNvPr id="49" name="Slide Number Placeholder 5">
            <a:extLst>
              <a:ext uri="{FF2B5EF4-FFF2-40B4-BE49-F238E27FC236}">
                <a16:creationId xmlns:a16="http://schemas.microsoft.com/office/drawing/2014/main" id="{D7E3D0F9-161A-6DF3-A9C3-1D4763A6B63C}"/>
              </a:ext>
            </a:extLst>
          </p:cNvPr>
          <p:cNvSpPr>
            <a:spLocks noGrp="1"/>
          </p:cNvSpPr>
          <p:nvPr>
            <p:ph type="sldNum" sz="quarter" idx="17"/>
          </p:nvPr>
        </p:nvSpPr>
        <p:spPr>
          <a:xfrm rot="16200000">
            <a:off x="11716512" y="6382510"/>
            <a:ext cx="566928" cy="384048"/>
          </a:xfrm>
        </p:spPr>
        <p:txBody>
          <a:bodyPr/>
          <a:lstStyle/>
          <a:p>
            <a:pPr>
              <a:spcAft>
                <a:spcPts val="600"/>
              </a:spcAft>
            </a:pPr>
            <a:fld id="{AB525EAB-AF4C-44A6-AE08-3743E2E76020}" type="slidenum">
              <a:rPr lang="en-ZA" smtClean="0"/>
              <a:pPr>
                <a:spcAft>
                  <a:spcPts val="600"/>
                </a:spcAft>
              </a:pPr>
              <a:t>14</a:t>
            </a:fld>
            <a:endParaRPr lang="en-ZA"/>
          </a:p>
        </p:txBody>
      </p:sp>
      <p:sp>
        <p:nvSpPr>
          <p:cNvPr id="5" name="Title 4">
            <a:extLst>
              <a:ext uri="{FF2B5EF4-FFF2-40B4-BE49-F238E27FC236}">
                <a16:creationId xmlns:a16="http://schemas.microsoft.com/office/drawing/2014/main" id="{8FDFD595-592C-BB5F-2ED4-B12CB0106563}"/>
              </a:ext>
            </a:extLst>
          </p:cNvPr>
          <p:cNvSpPr>
            <a:spLocks noGrp="1"/>
          </p:cNvSpPr>
          <p:nvPr>
            <p:ph type="title"/>
          </p:nvPr>
        </p:nvSpPr>
        <p:spPr>
          <a:xfrm>
            <a:off x="794952" y="413961"/>
            <a:ext cx="10429102" cy="1325563"/>
          </a:xfrm>
        </p:spPr>
        <p:txBody>
          <a:bodyPr vert="horz" lIns="0" tIns="0" rIns="0" bIns="0" rtlCol="0" anchor="t">
            <a:normAutofit/>
          </a:bodyPr>
          <a:lstStyle/>
          <a:p>
            <a:r>
              <a:rPr lang="en-US" sz="3600" dirty="0"/>
              <a:t>Alliance Program Vision &amp; Objectives</a:t>
            </a:r>
          </a:p>
        </p:txBody>
      </p:sp>
      <p:graphicFrame>
        <p:nvGraphicFramePr>
          <p:cNvPr id="40" name="Content Placeholder 1">
            <a:extLst>
              <a:ext uri="{FF2B5EF4-FFF2-40B4-BE49-F238E27FC236}">
                <a16:creationId xmlns:a16="http://schemas.microsoft.com/office/drawing/2014/main" id="{771B4669-B5C2-FFC8-A527-8870585DAC30}"/>
              </a:ext>
            </a:extLst>
          </p:cNvPr>
          <p:cNvGraphicFramePr/>
          <p:nvPr>
            <p:extLst>
              <p:ext uri="{D42A27DB-BD31-4B8C-83A1-F6EECF244321}">
                <p14:modId xmlns:p14="http://schemas.microsoft.com/office/powerpoint/2010/main" val="4041931178"/>
              </p:ext>
            </p:extLst>
          </p:nvPr>
        </p:nvGraphicFramePr>
        <p:xfrm>
          <a:off x="838200" y="2063606"/>
          <a:ext cx="10515600" cy="418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3">
            <a:extLst>
              <a:ext uri="{FF2B5EF4-FFF2-40B4-BE49-F238E27FC236}">
                <a16:creationId xmlns:a16="http://schemas.microsoft.com/office/drawing/2014/main" id="{CF2CF72D-4378-7F4B-8E29-22B0CCCE3E27}"/>
              </a:ext>
            </a:extLst>
          </p:cNvPr>
          <p:cNvSpPr txBox="1">
            <a:spLocks/>
          </p:cNvSpPr>
          <p:nvPr/>
        </p:nvSpPr>
        <p:spPr>
          <a:xfrm rot="16200000">
            <a:off x="8891386" y="2953511"/>
            <a:ext cx="6291068" cy="3840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cap="all" spc="300" dirty="0">
                <a:solidFill>
                  <a:schemeClr val="tx2"/>
                </a:solidFill>
              </a:rPr>
              <a:t>PARTNER PROGRAM</a:t>
            </a:r>
          </a:p>
        </p:txBody>
      </p:sp>
      <p:sp>
        <p:nvSpPr>
          <p:cNvPr id="4" name="Slide Number Placeholder 4">
            <a:extLst>
              <a:ext uri="{FF2B5EF4-FFF2-40B4-BE49-F238E27FC236}">
                <a16:creationId xmlns:a16="http://schemas.microsoft.com/office/drawing/2014/main" id="{9A1E0175-17AB-FD0B-4660-63AF88264276}"/>
              </a:ext>
            </a:extLst>
          </p:cNvPr>
          <p:cNvSpPr txBox="1">
            <a:spLocks/>
          </p:cNvSpPr>
          <p:nvPr/>
        </p:nvSpPr>
        <p:spPr>
          <a:xfrm rot="16200000">
            <a:off x="11545119" y="6126709"/>
            <a:ext cx="989426" cy="3840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9A01C0A-2BB6-49E7-91A3-DCB9F9F59583}" type="slidenum">
              <a:rPr lang="en-US" sz="1400" smtClean="0">
                <a:solidFill>
                  <a:schemeClr val="accent1"/>
                </a:solidFill>
              </a:rPr>
              <a:pPr>
                <a:spcAft>
                  <a:spcPts val="600"/>
                </a:spcAft>
              </a:pPr>
              <a:t>14</a:t>
            </a:fld>
            <a:endParaRPr lang="en-US" sz="1400" dirty="0">
              <a:solidFill>
                <a:schemeClr val="accent1"/>
              </a:solidFill>
            </a:endParaRPr>
          </a:p>
        </p:txBody>
      </p:sp>
    </p:spTree>
    <p:extLst>
      <p:ext uri="{BB962C8B-B14F-4D97-AF65-F5344CB8AC3E}">
        <p14:creationId xmlns:p14="http://schemas.microsoft.com/office/powerpoint/2010/main" val="2774273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31ED-B646-45DD-0DF6-6D1064DBDB0D}"/>
              </a:ext>
            </a:extLst>
          </p:cNvPr>
          <p:cNvSpPr>
            <a:spLocks noGrp="1"/>
          </p:cNvSpPr>
          <p:nvPr>
            <p:ph type="title"/>
          </p:nvPr>
        </p:nvSpPr>
        <p:spPr>
          <a:xfrm>
            <a:off x="278738" y="175361"/>
            <a:ext cx="6797311" cy="1569516"/>
          </a:xfrm>
        </p:spPr>
        <p:txBody>
          <a:bodyPr vert="horz" lIns="91440" tIns="45720" rIns="91440" bIns="45720" rtlCol="0" anchor="t">
            <a:normAutofit/>
          </a:bodyPr>
          <a:lstStyle/>
          <a:p>
            <a:pPr>
              <a:lnSpc>
                <a:spcPct val="100000"/>
              </a:lnSpc>
            </a:pPr>
            <a:r>
              <a:rPr lang="en-US" sz="3600" b="1" dirty="0">
                <a:solidFill>
                  <a:srgbClr val="003C30"/>
                </a:solidFill>
              </a:rPr>
              <a:t>Alliance Program Tiers</a:t>
            </a:r>
          </a:p>
        </p:txBody>
      </p:sp>
      <p:graphicFrame>
        <p:nvGraphicFramePr>
          <p:cNvPr id="17" name="Content Placeholder 3">
            <a:extLst>
              <a:ext uri="{FF2B5EF4-FFF2-40B4-BE49-F238E27FC236}">
                <a16:creationId xmlns:a16="http://schemas.microsoft.com/office/drawing/2014/main" id="{48A820CE-D5D1-AEAE-CD65-B0AEB949E8FC}"/>
              </a:ext>
            </a:extLst>
          </p:cNvPr>
          <p:cNvGraphicFramePr>
            <a:graphicFrameLocks noGrp="1"/>
          </p:cNvGraphicFramePr>
          <p:nvPr>
            <p:ph sz="half" idx="2"/>
          </p:nvPr>
        </p:nvGraphicFramePr>
        <p:xfrm>
          <a:off x="6400799" y="960119"/>
          <a:ext cx="5130210" cy="5022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a:extLst>
              <a:ext uri="{FF2B5EF4-FFF2-40B4-BE49-F238E27FC236}">
                <a16:creationId xmlns:a16="http://schemas.microsoft.com/office/drawing/2014/main" id="{EAB4C1AA-4526-4B34-867F-FB64782D2CC4}"/>
              </a:ext>
            </a:extLst>
          </p:cNvPr>
          <p:cNvGraphicFramePr>
            <a:graphicFrameLocks noGrp="1"/>
          </p:cNvGraphicFramePr>
          <p:nvPr>
            <p:ph sz="half" idx="1"/>
          </p:nvPr>
        </p:nvGraphicFramePr>
        <p:xfrm>
          <a:off x="1248046" y="1049206"/>
          <a:ext cx="4183444" cy="4939852"/>
        </p:xfrm>
        <a:graphic>
          <a:graphicData uri="http://schemas.openxmlformats.org/drawingml/2006/table">
            <a:tbl>
              <a:tblPr firstRow="1" bandRow="1">
                <a:tableStyleId>{5C22544A-7EE6-4342-B048-85BDC9FD1C3A}</a:tableStyleId>
              </a:tblPr>
              <a:tblGrid>
                <a:gridCol w="1499120">
                  <a:extLst>
                    <a:ext uri="{9D8B030D-6E8A-4147-A177-3AD203B41FA5}">
                      <a16:colId xmlns:a16="http://schemas.microsoft.com/office/drawing/2014/main" val="1561841504"/>
                    </a:ext>
                  </a:extLst>
                </a:gridCol>
                <a:gridCol w="1334877">
                  <a:extLst>
                    <a:ext uri="{9D8B030D-6E8A-4147-A177-3AD203B41FA5}">
                      <a16:colId xmlns:a16="http://schemas.microsoft.com/office/drawing/2014/main" val="411892777"/>
                    </a:ext>
                  </a:extLst>
                </a:gridCol>
                <a:gridCol w="1349447">
                  <a:extLst>
                    <a:ext uri="{9D8B030D-6E8A-4147-A177-3AD203B41FA5}">
                      <a16:colId xmlns:a16="http://schemas.microsoft.com/office/drawing/2014/main" val="1022927719"/>
                    </a:ext>
                  </a:extLst>
                </a:gridCol>
              </a:tblGrid>
              <a:tr h="194859">
                <a:tc>
                  <a:txBody>
                    <a:bodyPr/>
                    <a:lstStyle/>
                    <a:p>
                      <a:pPr algn="ctr"/>
                      <a:r>
                        <a:rPr lang="en-US" sz="800" b="1" dirty="0"/>
                        <a:t>Benefit Areas</a:t>
                      </a:r>
                    </a:p>
                  </a:txBody>
                  <a:tcPr marL="28105" marR="28105" marT="14052" marB="14052" anchor="ctr">
                    <a:solidFill>
                      <a:srgbClr val="003C30"/>
                    </a:solidFill>
                  </a:tcPr>
                </a:tc>
                <a:tc>
                  <a:txBody>
                    <a:bodyPr/>
                    <a:lstStyle/>
                    <a:p>
                      <a:pPr algn="ctr"/>
                      <a:r>
                        <a:rPr lang="en-US" sz="800" b="1" dirty="0"/>
                        <a:t>Collaborator</a:t>
                      </a:r>
                    </a:p>
                  </a:txBody>
                  <a:tcPr marL="28105" marR="28105" marT="14052" marB="14052" anchor="ctr">
                    <a:solidFill>
                      <a:srgbClr val="003C30"/>
                    </a:solidFill>
                  </a:tcPr>
                </a:tc>
                <a:tc>
                  <a:txBody>
                    <a:bodyPr/>
                    <a:lstStyle/>
                    <a:p>
                      <a:pPr algn="ctr"/>
                      <a:r>
                        <a:rPr lang="en-US" sz="800" b="1" dirty="0"/>
                        <a:t>Strategic Alliance</a:t>
                      </a:r>
                    </a:p>
                  </a:txBody>
                  <a:tcPr marL="28105" marR="28105" marT="14052" marB="14052" anchor="ctr">
                    <a:solidFill>
                      <a:srgbClr val="003C30"/>
                    </a:solidFill>
                  </a:tcPr>
                </a:tc>
                <a:extLst>
                  <a:ext uri="{0D108BD9-81ED-4DB2-BD59-A6C34878D82A}">
                    <a16:rowId xmlns:a16="http://schemas.microsoft.com/office/drawing/2014/main" val="34702935"/>
                  </a:ext>
                </a:extLst>
              </a:tr>
              <a:tr h="476541">
                <a:tc>
                  <a:txBody>
                    <a:bodyPr/>
                    <a:lstStyle/>
                    <a:p>
                      <a:r>
                        <a:rPr lang="en-US" sz="800" b="1" dirty="0"/>
                        <a:t>Technical Collaboration</a:t>
                      </a:r>
                    </a:p>
                  </a:txBody>
                  <a:tcPr marL="28105" marR="28105" marT="14052" marB="14052" anchor="ctr"/>
                </a:tc>
                <a:tc>
                  <a:txBody>
                    <a:bodyPr/>
                    <a:lstStyle/>
                    <a:p>
                      <a:r>
                        <a:rPr lang="en-US" sz="800" b="1" dirty="0"/>
                        <a:t>✅ Joint workshops and roadmap collaboration</a:t>
                      </a:r>
                    </a:p>
                  </a:txBody>
                  <a:tcPr marL="28105" marR="28105" marT="14052" marB="14052" anchor="ctr"/>
                </a:tc>
                <a:tc>
                  <a:txBody>
                    <a:bodyPr/>
                    <a:lstStyle/>
                    <a:p>
                      <a:r>
                        <a:rPr lang="en-US" sz="800" b="1" dirty="0"/>
                        <a:t>✅ Joint R&amp;D labs and exclusive innovation sessions</a:t>
                      </a:r>
                    </a:p>
                  </a:txBody>
                  <a:tcPr marL="28105" marR="28105" marT="14052" marB="14052" anchor="ctr"/>
                </a:tc>
                <a:extLst>
                  <a:ext uri="{0D108BD9-81ED-4DB2-BD59-A6C34878D82A}">
                    <a16:rowId xmlns:a16="http://schemas.microsoft.com/office/drawing/2014/main" val="304117648"/>
                  </a:ext>
                </a:extLst>
              </a:tr>
              <a:tr h="476541">
                <a:tc>
                  <a:txBody>
                    <a:bodyPr/>
                    <a:lstStyle/>
                    <a:p>
                      <a:r>
                        <a:rPr lang="en-US" sz="800" b="1"/>
                        <a:t>Community Event Participation</a:t>
                      </a:r>
                    </a:p>
                  </a:txBody>
                  <a:tcPr marL="28105" marR="28105" marT="14052" marB="14052" anchor="ctr"/>
                </a:tc>
                <a:tc>
                  <a:txBody>
                    <a:bodyPr/>
                    <a:lstStyle/>
                    <a:p>
                      <a:r>
                        <a:rPr lang="en-US" sz="800" b="1" dirty="0"/>
                        <a:t>✅ Joint participation in technical and marketing events</a:t>
                      </a:r>
                    </a:p>
                  </a:txBody>
                  <a:tcPr marL="28105" marR="28105" marT="14052" marB="14052" anchor="ctr"/>
                </a:tc>
                <a:tc>
                  <a:txBody>
                    <a:bodyPr/>
                    <a:lstStyle/>
                    <a:p>
                      <a:r>
                        <a:rPr lang="en-US" sz="800" b="1" dirty="0"/>
                        <a:t>✅ Exclusive access to summits, hackathons, and innovation days</a:t>
                      </a:r>
                    </a:p>
                  </a:txBody>
                  <a:tcPr marL="28105" marR="28105" marT="14052" marB="14052" anchor="ctr"/>
                </a:tc>
                <a:extLst>
                  <a:ext uri="{0D108BD9-81ED-4DB2-BD59-A6C34878D82A}">
                    <a16:rowId xmlns:a16="http://schemas.microsoft.com/office/drawing/2014/main" val="2893854684"/>
                  </a:ext>
                </a:extLst>
              </a:tr>
              <a:tr h="476541">
                <a:tc>
                  <a:txBody>
                    <a:bodyPr/>
                    <a:lstStyle/>
                    <a:p>
                      <a:r>
                        <a:rPr lang="en-US" sz="800" b="1"/>
                        <a:t>Co-Marketing Opportunities</a:t>
                      </a:r>
                    </a:p>
                  </a:txBody>
                  <a:tcPr marL="28105" marR="28105" marT="14052" marB="14052" anchor="ctr"/>
                </a:tc>
                <a:tc>
                  <a:txBody>
                    <a:bodyPr/>
                    <a:lstStyle/>
                    <a:p>
                      <a:r>
                        <a:rPr lang="en-US" sz="800" b="1" dirty="0"/>
                        <a:t>✅ Co-branded campaigns and directory visibility</a:t>
                      </a:r>
                    </a:p>
                  </a:txBody>
                  <a:tcPr marL="28105" marR="28105" marT="14052" marB="14052" anchor="ctr"/>
                </a:tc>
                <a:tc>
                  <a:txBody>
                    <a:bodyPr/>
                    <a:lstStyle/>
                    <a:p>
                      <a:r>
                        <a:rPr lang="en-US" sz="800" b="1" dirty="0"/>
                        <a:t>✅ Strategic co-marketing campaigns and partner branding</a:t>
                      </a:r>
                    </a:p>
                  </a:txBody>
                  <a:tcPr marL="28105" marR="28105" marT="14052" marB="14052" anchor="ctr"/>
                </a:tc>
                <a:extLst>
                  <a:ext uri="{0D108BD9-81ED-4DB2-BD59-A6C34878D82A}">
                    <a16:rowId xmlns:a16="http://schemas.microsoft.com/office/drawing/2014/main" val="3235297822"/>
                  </a:ext>
                </a:extLst>
              </a:tr>
              <a:tr h="476541">
                <a:tc>
                  <a:txBody>
                    <a:bodyPr/>
                    <a:lstStyle/>
                    <a:p>
                      <a:r>
                        <a:rPr lang="en-US" sz="800" b="1"/>
                        <a:t>Roadmap Discussions &amp; Feature Previews</a:t>
                      </a:r>
                    </a:p>
                  </a:txBody>
                  <a:tcPr marL="28105" marR="28105" marT="14052" marB="14052" anchor="ctr"/>
                </a:tc>
                <a:tc>
                  <a:txBody>
                    <a:bodyPr/>
                    <a:lstStyle/>
                    <a:p>
                      <a:r>
                        <a:rPr lang="en-US" sz="800" b="1" dirty="0"/>
                        <a:t>✅ Access to roadmap discussions and beta features</a:t>
                      </a:r>
                    </a:p>
                  </a:txBody>
                  <a:tcPr marL="28105" marR="28105" marT="14052" marB="14052" anchor="ctr"/>
                </a:tc>
                <a:tc>
                  <a:txBody>
                    <a:bodyPr/>
                    <a:lstStyle/>
                    <a:p>
                      <a:r>
                        <a:rPr lang="en-US" sz="800" b="1" dirty="0"/>
                        <a:t>✅ Strategic influence on roadmap priorities</a:t>
                      </a:r>
                    </a:p>
                  </a:txBody>
                  <a:tcPr marL="28105" marR="28105" marT="14052" marB="14052" anchor="ctr"/>
                </a:tc>
                <a:extLst>
                  <a:ext uri="{0D108BD9-81ED-4DB2-BD59-A6C34878D82A}">
                    <a16:rowId xmlns:a16="http://schemas.microsoft.com/office/drawing/2014/main" val="605920325"/>
                  </a:ext>
                </a:extLst>
              </a:tr>
              <a:tr h="332456">
                <a:tc>
                  <a:txBody>
                    <a:bodyPr/>
                    <a:lstStyle/>
                    <a:p>
                      <a:r>
                        <a:rPr lang="en-US" sz="800" b="1"/>
                        <a:t>Grants and Funding Opportunities</a:t>
                      </a:r>
                    </a:p>
                  </a:txBody>
                  <a:tcPr marL="28105" marR="28105" marT="14052" marB="14052" anchor="ctr"/>
                </a:tc>
                <a:tc>
                  <a:txBody>
                    <a:bodyPr/>
                    <a:lstStyle/>
                    <a:p>
                      <a:r>
                        <a:rPr lang="en-US" sz="800" b="1"/>
                        <a:t>✅ Eligibility for collaboration-based grants</a:t>
                      </a:r>
                    </a:p>
                  </a:txBody>
                  <a:tcPr marL="28105" marR="28105" marT="14052" marB="14052" anchor="ctr"/>
                </a:tc>
                <a:tc>
                  <a:txBody>
                    <a:bodyPr/>
                    <a:lstStyle/>
                    <a:p>
                      <a:r>
                        <a:rPr lang="en-US" sz="800" b="1" dirty="0"/>
                        <a:t>✅ Sponsored innovation funding</a:t>
                      </a:r>
                    </a:p>
                  </a:txBody>
                  <a:tcPr marL="28105" marR="28105" marT="14052" marB="14052" anchor="ctr"/>
                </a:tc>
                <a:extLst>
                  <a:ext uri="{0D108BD9-81ED-4DB2-BD59-A6C34878D82A}">
                    <a16:rowId xmlns:a16="http://schemas.microsoft.com/office/drawing/2014/main" val="4221541881"/>
                  </a:ext>
                </a:extLst>
              </a:tr>
              <a:tr h="332456">
                <a:tc>
                  <a:txBody>
                    <a:bodyPr/>
                    <a:lstStyle/>
                    <a:p>
                      <a:r>
                        <a:rPr lang="en-US" sz="800" b="1"/>
                        <a:t>Governance Participation</a:t>
                      </a:r>
                    </a:p>
                  </a:txBody>
                  <a:tcPr marL="28105" marR="28105" marT="14052" marB="14052" anchor="ctr"/>
                </a:tc>
                <a:tc>
                  <a:txBody>
                    <a:bodyPr/>
                    <a:lstStyle/>
                    <a:p>
                      <a:r>
                        <a:rPr lang="en-US" sz="800" b="1"/>
                        <a:t>✅ Working group participation</a:t>
                      </a:r>
                    </a:p>
                  </a:txBody>
                  <a:tcPr marL="28105" marR="28105" marT="14052" marB="14052" anchor="ctr"/>
                </a:tc>
                <a:tc>
                  <a:txBody>
                    <a:bodyPr/>
                    <a:lstStyle/>
                    <a:p>
                      <a:r>
                        <a:rPr lang="en-US" sz="800" b="1" dirty="0"/>
                        <a:t>✅ Leadership in steering committees</a:t>
                      </a:r>
                    </a:p>
                  </a:txBody>
                  <a:tcPr marL="28105" marR="28105" marT="14052" marB="14052" anchor="ctr"/>
                </a:tc>
                <a:extLst>
                  <a:ext uri="{0D108BD9-81ED-4DB2-BD59-A6C34878D82A}">
                    <a16:rowId xmlns:a16="http://schemas.microsoft.com/office/drawing/2014/main" val="163689888"/>
                  </a:ext>
                </a:extLst>
              </a:tr>
              <a:tr h="332456">
                <a:tc>
                  <a:txBody>
                    <a:bodyPr/>
                    <a:lstStyle/>
                    <a:p>
                      <a:r>
                        <a:rPr lang="en-US" sz="800" b="1"/>
                        <a:t>Fraud &amp; AML Compliance Education</a:t>
                      </a:r>
                    </a:p>
                  </a:txBody>
                  <a:tcPr marL="28105" marR="28105" marT="14052" marB="14052" anchor="ctr"/>
                </a:tc>
                <a:tc>
                  <a:txBody>
                    <a:bodyPr/>
                    <a:lstStyle/>
                    <a:p>
                      <a:r>
                        <a:rPr lang="en-US" sz="800" b="1"/>
                        <a:t>✅ Focused compliance updates</a:t>
                      </a:r>
                    </a:p>
                  </a:txBody>
                  <a:tcPr marL="28105" marR="28105" marT="14052" marB="14052" anchor="ctr"/>
                </a:tc>
                <a:tc>
                  <a:txBody>
                    <a:bodyPr/>
                    <a:lstStyle/>
                    <a:p>
                      <a:r>
                        <a:rPr lang="en-US" sz="800" b="1" dirty="0"/>
                        <a:t>✅ Expert-level compliance insights</a:t>
                      </a:r>
                    </a:p>
                  </a:txBody>
                  <a:tcPr marL="28105" marR="28105" marT="14052" marB="14052" anchor="ctr"/>
                </a:tc>
                <a:extLst>
                  <a:ext uri="{0D108BD9-81ED-4DB2-BD59-A6C34878D82A}">
                    <a16:rowId xmlns:a16="http://schemas.microsoft.com/office/drawing/2014/main" val="3358958469"/>
                  </a:ext>
                </a:extLst>
              </a:tr>
              <a:tr h="332456">
                <a:tc>
                  <a:txBody>
                    <a:bodyPr/>
                    <a:lstStyle/>
                    <a:p>
                      <a:r>
                        <a:rPr lang="en-US" sz="800" b="1"/>
                        <a:t>Recognition &amp; Awards</a:t>
                      </a:r>
                    </a:p>
                  </a:txBody>
                  <a:tcPr marL="28105" marR="28105" marT="14052" marB="14052" anchor="ctr"/>
                </a:tc>
                <a:tc>
                  <a:txBody>
                    <a:bodyPr/>
                    <a:lstStyle/>
                    <a:p>
                      <a:r>
                        <a:rPr lang="en-US" sz="800" b="1"/>
                        <a:t>✅ Partner awards for performance and innovation</a:t>
                      </a:r>
                    </a:p>
                  </a:txBody>
                  <a:tcPr marL="28105" marR="28105" marT="14052" marB="14052" anchor="ctr"/>
                </a:tc>
                <a:tc>
                  <a:txBody>
                    <a:bodyPr/>
                    <a:lstStyle/>
                    <a:p>
                      <a:r>
                        <a:rPr lang="en-US" sz="800" b="1" dirty="0"/>
                        <a:t>✅ Strategic recognition at summits</a:t>
                      </a:r>
                    </a:p>
                  </a:txBody>
                  <a:tcPr marL="28105" marR="28105" marT="14052" marB="14052" anchor="ctr"/>
                </a:tc>
                <a:extLst>
                  <a:ext uri="{0D108BD9-81ED-4DB2-BD59-A6C34878D82A}">
                    <a16:rowId xmlns:a16="http://schemas.microsoft.com/office/drawing/2014/main" val="144290807"/>
                  </a:ext>
                </a:extLst>
              </a:tr>
              <a:tr h="332456">
                <a:tc>
                  <a:txBody>
                    <a:bodyPr/>
                    <a:lstStyle/>
                    <a:p>
                      <a:r>
                        <a:rPr lang="en-US" sz="800" b="1"/>
                        <a:t>Directory Inclusion</a:t>
                      </a:r>
                    </a:p>
                  </a:txBody>
                  <a:tcPr marL="28105" marR="28105" marT="14052" marB="14052" anchor="ctr"/>
                </a:tc>
                <a:tc>
                  <a:txBody>
                    <a:bodyPr/>
                    <a:lstStyle/>
                    <a:p>
                      <a:r>
                        <a:rPr lang="en-US" sz="800" b="1"/>
                        <a:t>✅ Enhanced visibility in partner directories</a:t>
                      </a:r>
                    </a:p>
                  </a:txBody>
                  <a:tcPr marL="28105" marR="28105" marT="14052" marB="14052" anchor="ctr"/>
                </a:tc>
                <a:tc>
                  <a:txBody>
                    <a:bodyPr/>
                    <a:lstStyle/>
                    <a:p>
                      <a:r>
                        <a:rPr lang="en-US" sz="800" b="1" dirty="0"/>
                        <a:t>✅ Premium placement and strategic branding</a:t>
                      </a:r>
                    </a:p>
                  </a:txBody>
                  <a:tcPr marL="28105" marR="28105" marT="14052" marB="14052" anchor="ctr"/>
                </a:tc>
                <a:extLst>
                  <a:ext uri="{0D108BD9-81ED-4DB2-BD59-A6C34878D82A}">
                    <a16:rowId xmlns:a16="http://schemas.microsoft.com/office/drawing/2014/main" val="1608237933"/>
                  </a:ext>
                </a:extLst>
              </a:tr>
              <a:tr h="476541">
                <a:tc>
                  <a:txBody>
                    <a:bodyPr/>
                    <a:lstStyle/>
                    <a:p>
                      <a:r>
                        <a:rPr lang="en-US" sz="800" b="1"/>
                        <a:t>Event Discounts &amp; Access</a:t>
                      </a:r>
                    </a:p>
                  </a:txBody>
                  <a:tcPr marL="28105" marR="28105" marT="14052" marB="14052" anchor="ctr"/>
                </a:tc>
                <a:tc>
                  <a:txBody>
                    <a:bodyPr/>
                    <a:lstStyle/>
                    <a:p>
                      <a:r>
                        <a:rPr lang="en-US" sz="800" b="1"/>
                        <a:t>✅ Discounted participation in Tazama conferences and events</a:t>
                      </a:r>
                    </a:p>
                  </a:txBody>
                  <a:tcPr marL="28105" marR="28105" marT="14052" marB="14052" anchor="ctr"/>
                </a:tc>
                <a:tc>
                  <a:txBody>
                    <a:bodyPr/>
                    <a:lstStyle/>
                    <a:p>
                      <a:r>
                        <a:rPr lang="en-US" sz="800" b="1" dirty="0"/>
                        <a:t>✅ VIP access and exclusive perks</a:t>
                      </a:r>
                    </a:p>
                  </a:txBody>
                  <a:tcPr marL="28105" marR="28105" marT="14052" marB="14052" anchor="ctr"/>
                </a:tc>
                <a:extLst>
                  <a:ext uri="{0D108BD9-81ED-4DB2-BD59-A6C34878D82A}">
                    <a16:rowId xmlns:a16="http://schemas.microsoft.com/office/drawing/2014/main" val="4005321741"/>
                  </a:ext>
                </a:extLst>
              </a:tr>
              <a:tr h="476541">
                <a:tc>
                  <a:txBody>
                    <a:bodyPr/>
                    <a:lstStyle/>
                    <a:p>
                      <a:r>
                        <a:rPr lang="en-US" sz="800" b="1"/>
                        <a:t>Joint Product Development</a:t>
                      </a:r>
                    </a:p>
                  </a:txBody>
                  <a:tcPr marL="28105" marR="28105" marT="14052" marB="14052" anchor="ctr"/>
                </a:tc>
                <a:tc>
                  <a:txBody>
                    <a:bodyPr/>
                    <a:lstStyle/>
                    <a:p>
                      <a:r>
                        <a:rPr lang="en-US" sz="800" b="1" dirty="0"/>
                        <a:t>✅ Collaboration in technical solutions and integrations</a:t>
                      </a:r>
                    </a:p>
                  </a:txBody>
                  <a:tcPr marL="28105" marR="28105" marT="14052" marB="14052" anchor="ctr"/>
                </a:tc>
                <a:tc>
                  <a:txBody>
                    <a:bodyPr/>
                    <a:lstStyle/>
                    <a:p>
                      <a:r>
                        <a:rPr lang="en-US" sz="800" b="1" dirty="0"/>
                        <a:t>✅ Full partnership in product innovation and shared ventures</a:t>
                      </a:r>
                    </a:p>
                  </a:txBody>
                  <a:tcPr marL="28105" marR="28105" marT="14052" marB="14052" anchor="ctr"/>
                </a:tc>
                <a:extLst>
                  <a:ext uri="{0D108BD9-81ED-4DB2-BD59-A6C34878D82A}">
                    <a16:rowId xmlns:a16="http://schemas.microsoft.com/office/drawing/2014/main" val="3556020575"/>
                  </a:ext>
                </a:extLst>
              </a:tr>
            </a:tbl>
          </a:graphicData>
        </a:graphic>
      </p:graphicFrame>
      <p:sp>
        <p:nvSpPr>
          <p:cNvPr id="3" name="Footer Placeholder 3">
            <a:extLst>
              <a:ext uri="{FF2B5EF4-FFF2-40B4-BE49-F238E27FC236}">
                <a16:creationId xmlns:a16="http://schemas.microsoft.com/office/drawing/2014/main" id="{8D752C79-4DEF-DD29-A4EF-049778F87F5F}"/>
              </a:ext>
            </a:extLst>
          </p:cNvPr>
          <p:cNvSpPr txBox="1">
            <a:spLocks/>
          </p:cNvSpPr>
          <p:nvPr/>
        </p:nvSpPr>
        <p:spPr>
          <a:xfrm rot="16200000">
            <a:off x="8900622" y="2953511"/>
            <a:ext cx="6291068" cy="3840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cap="all" spc="300" dirty="0">
                <a:solidFill>
                  <a:schemeClr val="tx2"/>
                </a:solidFill>
              </a:rPr>
              <a:t>PARTNER PROGRAM</a:t>
            </a:r>
          </a:p>
        </p:txBody>
      </p:sp>
      <p:sp>
        <p:nvSpPr>
          <p:cNvPr id="5" name="Slide Number Placeholder 4">
            <a:extLst>
              <a:ext uri="{FF2B5EF4-FFF2-40B4-BE49-F238E27FC236}">
                <a16:creationId xmlns:a16="http://schemas.microsoft.com/office/drawing/2014/main" id="{9F5AD986-8F69-8433-4128-BC1FF439A110}"/>
              </a:ext>
            </a:extLst>
          </p:cNvPr>
          <p:cNvSpPr txBox="1">
            <a:spLocks/>
          </p:cNvSpPr>
          <p:nvPr/>
        </p:nvSpPr>
        <p:spPr>
          <a:xfrm rot="16200000">
            <a:off x="11637450" y="6349627"/>
            <a:ext cx="725052" cy="384048"/>
          </a:xfrm>
          <a:prstGeom prst="rect">
            <a:avLst/>
          </a:prstGeom>
          <a:noFill/>
        </p:spPr>
        <p:txBody>
          <a:bodyPr vert="horz" lIns="210312" tIns="45720" rIns="91440" bIns="45720" rtlCol="0" anchor="ctr"/>
          <a:lstStyle>
            <a:defPPr>
              <a:defRPr lang="en-US"/>
            </a:defPPr>
            <a:lvl1pPr marL="0" algn="l" defTabSz="914400" rtl="0" eaLnBrk="1" latinLnBrk="0" hangingPunct="1">
              <a:defRPr sz="1200" b="0" kern="1200" cap="all" spc="3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dirty="0"/>
              <a:t>1</a:t>
            </a:r>
            <a:r>
              <a:rPr lang="en-US" sz="1100" dirty="0"/>
              <a:t>6</a:t>
            </a:r>
          </a:p>
        </p:txBody>
      </p:sp>
    </p:spTree>
    <p:extLst>
      <p:ext uri="{BB962C8B-B14F-4D97-AF65-F5344CB8AC3E}">
        <p14:creationId xmlns:p14="http://schemas.microsoft.com/office/powerpoint/2010/main" val="194927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E7ABA3AC-0FF7-91EE-142F-018D0C2D8CFD}"/>
              </a:ext>
            </a:extLst>
          </p:cNvPr>
          <p:cNvSpPr>
            <a:spLocks noGrp="1"/>
          </p:cNvSpPr>
          <p:nvPr>
            <p:ph type="body" sz="quarter" idx="14"/>
          </p:nvPr>
        </p:nvSpPr>
        <p:spPr>
          <a:xfrm>
            <a:off x="838200" y="5649913"/>
            <a:ext cx="10515600" cy="230188"/>
          </a:xfrm>
        </p:spPr>
        <p:txBody>
          <a:bodyPr/>
          <a:lstStyle/>
          <a:p>
            <a:endParaRPr lang="en-US"/>
          </a:p>
        </p:txBody>
      </p:sp>
      <p:sp>
        <p:nvSpPr>
          <p:cNvPr id="18" name="Slide Number Placeholder 5">
            <a:extLst>
              <a:ext uri="{FF2B5EF4-FFF2-40B4-BE49-F238E27FC236}">
                <a16:creationId xmlns:a16="http://schemas.microsoft.com/office/drawing/2014/main" id="{B831F7EE-8A0A-D419-CBE1-209D9C4D810B}"/>
              </a:ext>
            </a:extLst>
          </p:cNvPr>
          <p:cNvSpPr>
            <a:spLocks noGrp="1"/>
          </p:cNvSpPr>
          <p:nvPr>
            <p:ph type="sldNum" sz="quarter" idx="17"/>
          </p:nvPr>
        </p:nvSpPr>
        <p:spPr>
          <a:xfrm rot="16200000">
            <a:off x="11716512" y="6382510"/>
            <a:ext cx="566928" cy="384048"/>
          </a:xfrm>
        </p:spPr>
        <p:txBody>
          <a:bodyPr/>
          <a:lstStyle/>
          <a:p>
            <a:pPr>
              <a:spcAft>
                <a:spcPts val="600"/>
              </a:spcAft>
            </a:pPr>
            <a:fld id="{AB525EAB-AF4C-44A6-AE08-3743E2E76020}" type="slidenum">
              <a:rPr lang="en-ZA" smtClean="0">
                <a:solidFill>
                  <a:schemeClr val="accent1"/>
                </a:solidFill>
              </a:rPr>
              <a:pPr>
                <a:spcAft>
                  <a:spcPts val="600"/>
                </a:spcAft>
              </a:pPr>
              <a:t>16</a:t>
            </a:fld>
            <a:endParaRPr lang="en-ZA" dirty="0">
              <a:solidFill>
                <a:schemeClr val="accent1"/>
              </a:solidFill>
            </a:endParaRPr>
          </a:p>
        </p:txBody>
      </p:sp>
      <p:sp>
        <p:nvSpPr>
          <p:cNvPr id="5" name="Title 4">
            <a:extLst>
              <a:ext uri="{FF2B5EF4-FFF2-40B4-BE49-F238E27FC236}">
                <a16:creationId xmlns:a16="http://schemas.microsoft.com/office/drawing/2014/main" id="{6098F507-3837-47EF-C428-8E4759F5D97C}"/>
              </a:ext>
            </a:extLst>
          </p:cNvPr>
          <p:cNvSpPr>
            <a:spLocks noGrp="1"/>
          </p:cNvSpPr>
          <p:nvPr>
            <p:ph type="title"/>
          </p:nvPr>
        </p:nvSpPr>
        <p:spPr>
          <a:xfrm>
            <a:off x="608076" y="556417"/>
            <a:ext cx="10972800" cy="1325563"/>
          </a:xfrm>
        </p:spPr>
        <p:txBody>
          <a:bodyPr vert="horz" lIns="91440" tIns="45720" rIns="91440" bIns="45720" rtlCol="0" anchor="t">
            <a:normAutofit/>
          </a:bodyPr>
          <a:lstStyle/>
          <a:p>
            <a:pPr>
              <a:spcBef>
                <a:spcPct val="0"/>
              </a:spcBef>
            </a:pPr>
            <a:r>
              <a:rPr lang="en-US" sz="3600" kern="1200" dirty="0"/>
              <a:t>Alliance Partners Receive Specialized Access</a:t>
            </a:r>
          </a:p>
        </p:txBody>
      </p:sp>
      <p:graphicFrame>
        <p:nvGraphicFramePr>
          <p:cNvPr id="7" name="Content Placeholder 1">
            <a:extLst>
              <a:ext uri="{FF2B5EF4-FFF2-40B4-BE49-F238E27FC236}">
                <a16:creationId xmlns:a16="http://schemas.microsoft.com/office/drawing/2014/main" id="{43EEC80E-8092-BF4E-4265-513718C8E8FF}"/>
              </a:ext>
            </a:extLst>
          </p:cNvPr>
          <p:cNvGraphicFramePr/>
          <p:nvPr>
            <p:extLst>
              <p:ext uri="{D42A27DB-BD31-4B8C-83A1-F6EECF244321}">
                <p14:modId xmlns:p14="http://schemas.microsoft.com/office/powerpoint/2010/main" val="2605471305"/>
              </p:ext>
            </p:extLst>
          </p:nvPr>
        </p:nvGraphicFramePr>
        <p:xfrm>
          <a:off x="838200" y="1458119"/>
          <a:ext cx="10515600" cy="418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3">
            <a:extLst>
              <a:ext uri="{FF2B5EF4-FFF2-40B4-BE49-F238E27FC236}">
                <a16:creationId xmlns:a16="http://schemas.microsoft.com/office/drawing/2014/main" id="{3FC576CE-94D3-DCDF-5408-640AD7A851AD}"/>
              </a:ext>
            </a:extLst>
          </p:cNvPr>
          <p:cNvSpPr txBox="1">
            <a:spLocks/>
          </p:cNvSpPr>
          <p:nvPr/>
        </p:nvSpPr>
        <p:spPr>
          <a:xfrm rot="16200000">
            <a:off x="8900622" y="2957604"/>
            <a:ext cx="6291068" cy="3840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cap="all" spc="300" dirty="0">
                <a:solidFill>
                  <a:schemeClr val="tx2"/>
                </a:solidFill>
              </a:rPr>
              <a:t>PARTNER PROGRAM</a:t>
            </a:r>
          </a:p>
        </p:txBody>
      </p:sp>
    </p:spTree>
    <p:extLst>
      <p:ext uri="{BB962C8B-B14F-4D97-AF65-F5344CB8AC3E}">
        <p14:creationId xmlns:p14="http://schemas.microsoft.com/office/powerpoint/2010/main" val="202666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ontent Placeholder 1">
            <a:extLst>
              <a:ext uri="{FF2B5EF4-FFF2-40B4-BE49-F238E27FC236}">
                <a16:creationId xmlns:a16="http://schemas.microsoft.com/office/drawing/2014/main" id="{F2C0FB39-6B59-4B98-0C0B-D46A8B2E7B91}"/>
              </a:ext>
            </a:extLst>
          </p:cNvPr>
          <p:cNvGraphicFramePr/>
          <p:nvPr>
            <p:extLst>
              <p:ext uri="{D42A27DB-BD31-4B8C-83A1-F6EECF244321}">
                <p14:modId xmlns:p14="http://schemas.microsoft.com/office/powerpoint/2010/main" val="1740546181"/>
              </p:ext>
            </p:extLst>
          </p:nvPr>
        </p:nvGraphicFramePr>
        <p:xfrm>
          <a:off x="644056" y="2109543"/>
          <a:ext cx="10927829"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34386A51-7B7E-1175-9C97-B132D7E7BEB6}"/>
              </a:ext>
            </a:extLst>
          </p:cNvPr>
          <p:cNvSpPr txBox="1"/>
          <p:nvPr/>
        </p:nvSpPr>
        <p:spPr>
          <a:xfrm>
            <a:off x="7326407" y="3525519"/>
            <a:ext cx="1819275" cy="2817694"/>
          </a:xfrm>
          <a:prstGeom prst="rect">
            <a:avLst/>
          </a:prstGeom>
          <a:noFill/>
        </p:spPr>
        <p:txBody>
          <a:bodyPr wrap="square" rtlCol="0">
            <a:spAutoFit/>
          </a:bodyPr>
          <a:lstStyle/>
          <a:p>
            <a:pPr defTabSz="488950">
              <a:spcBef>
                <a:spcPct val="0"/>
              </a:spcBef>
              <a:spcAft>
                <a:spcPct val="35000"/>
              </a:spcAft>
            </a:pPr>
            <a:r>
              <a:rPr lang="en-US" sz="1100" dirty="0">
                <a:solidFill>
                  <a:srgbClr val="262626">
                    <a:hueOff val="0"/>
                    <a:satOff val="0"/>
                    <a:lumOff val="0"/>
                    <a:alphaOff val="0"/>
                  </a:srgbClr>
                </a:solidFill>
                <a:latin typeface="Open Sans"/>
              </a:rPr>
              <a:t>Commitment to Core Development</a:t>
            </a:r>
          </a:p>
          <a:p>
            <a:pPr defTabSz="488950">
              <a:spcBef>
                <a:spcPct val="0"/>
              </a:spcBef>
              <a:spcAft>
                <a:spcPct val="35000"/>
              </a:spcAft>
            </a:pPr>
            <a:r>
              <a:rPr lang="en-US" sz="1100" dirty="0">
                <a:solidFill>
                  <a:srgbClr val="262626">
                    <a:hueOff val="0"/>
                    <a:satOff val="0"/>
                    <a:lumOff val="0"/>
                    <a:alphaOff val="0"/>
                  </a:srgbClr>
                </a:solidFill>
                <a:latin typeface="Open Sans"/>
              </a:rPr>
              <a:t>Engage in joint R&amp;D</a:t>
            </a:r>
          </a:p>
          <a:p>
            <a:pPr defTabSz="488950">
              <a:spcBef>
                <a:spcPct val="0"/>
              </a:spcBef>
              <a:spcAft>
                <a:spcPct val="35000"/>
              </a:spcAft>
            </a:pPr>
            <a:r>
              <a:rPr lang="en-US" sz="1100" dirty="0">
                <a:solidFill>
                  <a:srgbClr val="262626">
                    <a:hueOff val="0"/>
                    <a:satOff val="0"/>
                    <a:lumOff val="0"/>
                    <a:alphaOff val="0"/>
                  </a:srgbClr>
                </a:solidFill>
                <a:latin typeface="Open Sans"/>
              </a:rPr>
              <a:t>Contribute to project development</a:t>
            </a:r>
          </a:p>
          <a:p>
            <a:pPr defTabSz="488950">
              <a:spcBef>
                <a:spcPct val="0"/>
              </a:spcBef>
              <a:spcAft>
                <a:spcPct val="35000"/>
              </a:spcAft>
            </a:pPr>
            <a:r>
              <a:rPr lang="en-US" sz="1100" dirty="0">
                <a:solidFill>
                  <a:srgbClr val="262626">
                    <a:hueOff val="0"/>
                    <a:satOff val="0"/>
                    <a:lumOff val="0"/>
                    <a:alphaOff val="0"/>
                  </a:srgbClr>
                </a:solidFill>
                <a:latin typeface="Open Sans"/>
              </a:rPr>
              <a:t>Sponsorship and Leadership</a:t>
            </a:r>
          </a:p>
          <a:p>
            <a:pPr defTabSz="488950">
              <a:spcBef>
                <a:spcPct val="0"/>
              </a:spcBef>
              <a:spcAft>
                <a:spcPct val="35000"/>
              </a:spcAft>
            </a:pPr>
            <a:r>
              <a:rPr lang="en-US" sz="1100" dirty="0">
                <a:solidFill>
                  <a:srgbClr val="262626">
                    <a:hueOff val="0"/>
                    <a:satOff val="0"/>
                    <a:lumOff val="0"/>
                    <a:alphaOff val="0"/>
                  </a:srgbClr>
                </a:solidFill>
                <a:latin typeface="Open Sans"/>
              </a:rPr>
              <a:t>Willingness to sponsor research initiatives</a:t>
            </a:r>
          </a:p>
          <a:p>
            <a:pPr defTabSz="488950">
              <a:spcBef>
                <a:spcPct val="0"/>
              </a:spcBef>
              <a:spcAft>
                <a:spcPct val="35000"/>
              </a:spcAft>
            </a:pPr>
            <a:r>
              <a:rPr lang="en-US" sz="1100" dirty="0">
                <a:solidFill>
                  <a:srgbClr val="262626">
                    <a:hueOff val="0"/>
                    <a:satOff val="0"/>
                    <a:lumOff val="0"/>
                    <a:alphaOff val="0"/>
                  </a:srgbClr>
                </a:solidFill>
                <a:latin typeface="Open Sans"/>
              </a:rPr>
              <a:t>Lead research aligned with open-source innovation</a:t>
            </a:r>
          </a:p>
          <a:p>
            <a:pPr defTabSz="488950">
              <a:spcBef>
                <a:spcPct val="0"/>
              </a:spcBef>
              <a:spcAft>
                <a:spcPct val="35000"/>
              </a:spcAft>
            </a:pPr>
            <a:r>
              <a:rPr lang="en-US" sz="1100" dirty="0">
                <a:solidFill>
                  <a:srgbClr val="262626">
                    <a:hueOff val="0"/>
                    <a:satOff val="0"/>
                    <a:lumOff val="0"/>
                    <a:alphaOff val="0"/>
                  </a:srgbClr>
                </a:solidFill>
                <a:latin typeface="Open Sans"/>
              </a:rPr>
              <a:t>Provide expertise at events</a:t>
            </a:r>
          </a:p>
        </p:txBody>
      </p:sp>
      <p:sp>
        <p:nvSpPr>
          <p:cNvPr id="2" name="TextBox 1">
            <a:extLst>
              <a:ext uri="{FF2B5EF4-FFF2-40B4-BE49-F238E27FC236}">
                <a16:creationId xmlns:a16="http://schemas.microsoft.com/office/drawing/2014/main" id="{B2303832-C4FF-7420-AD5B-9A404DC3B18D}"/>
              </a:ext>
            </a:extLst>
          </p:cNvPr>
          <p:cNvSpPr txBox="1"/>
          <p:nvPr/>
        </p:nvSpPr>
        <p:spPr>
          <a:xfrm>
            <a:off x="9571495" y="3565584"/>
            <a:ext cx="1819275" cy="1962845"/>
          </a:xfrm>
          <a:prstGeom prst="rect">
            <a:avLst/>
          </a:prstGeom>
          <a:noFill/>
        </p:spPr>
        <p:txBody>
          <a:bodyPr wrap="square" rtlCol="0">
            <a:spAutoFit/>
          </a:bodyPr>
          <a:lstStyle/>
          <a:p>
            <a:pPr defTabSz="488950">
              <a:spcBef>
                <a:spcPct val="0"/>
              </a:spcBef>
              <a:spcAft>
                <a:spcPct val="35000"/>
              </a:spcAft>
            </a:pPr>
            <a:r>
              <a:rPr lang="en-US" sz="1100" dirty="0">
                <a:solidFill>
                  <a:srgbClr val="262626">
                    <a:hueOff val="0"/>
                    <a:satOff val="0"/>
                    <a:lumOff val="0"/>
                    <a:alphaOff val="0"/>
                  </a:srgbClr>
                </a:solidFill>
                <a:latin typeface="Open Sans"/>
              </a:rPr>
              <a:t>Engage in joint market discussions with potential users</a:t>
            </a:r>
          </a:p>
          <a:p>
            <a:pPr defTabSz="488950">
              <a:spcBef>
                <a:spcPct val="0"/>
              </a:spcBef>
              <a:spcAft>
                <a:spcPct val="35000"/>
              </a:spcAft>
            </a:pPr>
            <a:r>
              <a:rPr lang="en-US" sz="1100" dirty="0">
                <a:solidFill>
                  <a:srgbClr val="262626">
                    <a:hueOff val="0"/>
                    <a:satOff val="0"/>
                    <a:lumOff val="0"/>
                    <a:alphaOff val="0"/>
                  </a:srgbClr>
                </a:solidFill>
                <a:latin typeface="Open Sans"/>
              </a:rPr>
              <a:t>Sponsorship and Leadership</a:t>
            </a:r>
          </a:p>
          <a:p>
            <a:pPr defTabSz="488950">
              <a:spcBef>
                <a:spcPct val="0"/>
              </a:spcBef>
              <a:spcAft>
                <a:spcPct val="35000"/>
              </a:spcAft>
            </a:pPr>
            <a:r>
              <a:rPr lang="en-US" sz="1100" dirty="0">
                <a:solidFill>
                  <a:srgbClr val="262626">
                    <a:hueOff val="0"/>
                    <a:satOff val="0"/>
                    <a:lumOff val="0"/>
                    <a:alphaOff val="0"/>
                  </a:srgbClr>
                </a:solidFill>
                <a:latin typeface="Open Sans"/>
              </a:rPr>
              <a:t>Participate and collaborate on fraud  initiatives</a:t>
            </a:r>
          </a:p>
          <a:p>
            <a:pPr defTabSz="488950">
              <a:spcBef>
                <a:spcPct val="0"/>
              </a:spcBef>
              <a:spcAft>
                <a:spcPct val="35000"/>
              </a:spcAft>
            </a:pPr>
            <a:r>
              <a:rPr lang="en-US" sz="1100" dirty="0">
                <a:solidFill>
                  <a:srgbClr val="262626">
                    <a:hueOff val="0"/>
                    <a:satOff val="0"/>
                    <a:lumOff val="0"/>
                    <a:alphaOff val="0"/>
                  </a:srgbClr>
                </a:solidFill>
                <a:latin typeface="Open Sans"/>
              </a:rPr>
              <a:t>Provide expertise at events</a:t>
            </a:r>
          </a:p>
        </p:txBody>
      </p:sp>
      <p:sp>
        <p:nvSpPr>
          <p:cNvPr id="7" name="Title 6">
            <a:extLst>
              <a:ext uri="{FF2B5EF4-FFF2-40B4-BE49-F238E27FC236}">
                <a16:creationId xmlns:a16="http://schemas.microsoft.com/office/drawing/2014/main" id="{87DEF62A-FB9F-160D-EDF0-131ABDAAD55B}"/>
              </a:ext>
            </a:extLst>
          </p:cNvPr>
          <p:cNvSpPr>
            <a:spLocks noGrp="1"/>
          </p:cNvSpPr>
          <p:nvPr>
            <p:ph type="title"/>
          </p:nvPr>
        </p:nvSpPr>
        <p:spPr/>
        <p:txBody>
          <a:bodyPr>
            <a:normAutofit fontScale="90000"/>
          </a:bodyPr>
          <a:lstStyle/>
          <a:p>
            <a:r>
              <a:rPr lang="en-US" dirty="0">
                <a:solidFill>
                  <a:schemeClr val="accent5"/>
                </a:solidFill>
                <a:latin typeface="+mn-lt"/>
                <a:ea typeface="+mj-ea"/>
                <a:cs typeface="+mj-cs"/>
              </a:rPr>
              <a:t>Alliance Partner Participation Requirements </a:t>
            </a:r>
            <a:r>
              <a:rPr lang="en-US" sz="2700" b="0" dirty="0">
                <a:solidFill>
                  <a:schemeClr val="accent5"/>
                </a:solidFill>
                <a:latin typeface="+mn-lt"/>
                <a:ea typeface="+mj-ea"/>
                <a:cs typeface="+mj-cs"/>
              </a:rPr>
              <a:t>(TBD on group session)</a:t>
            </a:r>
            <a:br>
              <a:rPr lang="en-US" sz="2700" b="0" dirty="0">
                <a:solidFill>
                  <a:schemeClr val="accent5"/>
                </a:solidFill>
                <a:latin typeface="+mn-lt"/>
                <a:ea typeface="+mj-ea"/>
                <a:cs typeface="+mj-cs"/>
              </a:rPr>
            </a:br>
            <a:endParaRPr lang="en-US" sz="2700" b="0" dirty="0"/>
          </a:p>
        </p:txBody>
      </p:sp>
      <p:sp>
        <p:nvSpPr>
          <p:cNvPr id="8" name="Footer Placeholder 3">
            <a:extLst>
              <a:ext uri="{FF2B5EF4-FFF2-40B4-BE49-F238E27FC236}">
                <a16:creationId xmlns:a16="http://schemas.microsoft.com/office/drawing/2014/main" id="{DB83942F-3352-5B67-748B-6E3E561A7A37}"/>
              </a:ext>
            </a:extLst>
          </p:cNvPr>
          <p:cNvSpPr txBox="1">
            <a:spLocks/>
          </p:cNvSpPr>
          <p:nvPr/>
        </p:nvSpPr>
        <p:spPr>
          <a:xfrm rot="16200000">
            <a:off x="8900622" y="2953511"/>
            <a:ext cx="6291068" cy="3840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cap="all" spc="300" dirty="0">
                <a:solidFill>
                  <a:schemeClr val="tx2"/>
                </a:solidFill>
              </a:rPr>
              <a:t>PARTNER PROGRAM</a:t>
            </a:r>
          </a:p>
        </p:txBody>
      </p:sp>
      <p:sp>
        <p:nvSpPr>
          <p:cNvPr id="9" name="Slide Number Placeholder 4">
            <a:extLst>
              <a:ext uri="{FF2B5EF4-FFF2-40B4-BE49-F238E27FC236}">
                <a16:creationId xmlns:a16="http://schemas.microsoft.com/office/drawing/2014/main" id="{6E29A8E2-FEE0-575E-0480-6693BEB2834C}"/>
              </a:ext>
            </a:extLst>
          </p:cNvPr>
          <p:cNvSpPr txBox="1">
            <a:spLocks/>
          </p:cNvSpPr>
          <p:nvPr/>
        </p:nvSpPr>
        <p:spPr>
          <a:xfrm rot="16200000">
            <a:off x="11716512" y="6345439"/>
            <a:ext cx="566928" cy="3840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9A01C0A-2BB6-49E7-91A3-DCB9F9F59583}" type="slidenum">
              <a:rPr lang="en-US" sz="1400" smtClean="0">
                <a:solidFill>
                  <a:schemeClr val="accent1"/>
                </a:solidFill>
              </a:rPr>
              <a:pPr>
                <a:spcAft>
                  <a:spcPts val="600"/>
                </a:spcAft>
              </a:pPr>
              <a:t>17</a:t>
            </a:fld>
            <a:endParaRPr lang="en-US" sz="1400" dirty="0">
              <a:solidFill>
                <a:schemeClr val="accent1"/>
              </a:solidFill>
            </a:endParaRPr>
          </a:p>
        </p:txBody>
      </p:sp>
    </p:spTree>
    <p:extLst>
      <p:ext uri="{BB962C8B-B14F-4D97-AF65-F5344CB8AC3E}">
        <p14:creationId xmlns:p14="http://schemas.microsoft.com/office/powerpoint/2010/main" val="548794206"/>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41C4F-F7D5-C3B8-0DB0-DCB77C2A3B38}"/>
              </a:ext>
            </a:extLst>
          </p:cNvPr>
          <p:cNvSpPr>
            <a:spLocks noGrp="1"/>
          </p:cNvSpPr>
          <p:nvPr>
            <p:ph type="title"/>
          </p:nvPr>
        </p:nvSpPr>
        <p:spPr>
          <a:xfrm>
            <a:off x="876692" y="-66710"/>
            <a:ext cx="6579185" cy="1616203"/>
          </a:xfrm>
        </p:spPr>
        <p:txBody>
          <a:bodyPr vert="horz" lIns="91440" tIns="45720" rIns="91440" bIns="45720" rtlCol="0" anchor="b">
            <a:normAutofit/>
          </a:bodyPr>
          <a:lstStyle/>
          <a:p>
            <a:pPr>
              <a:spcBef>
                <a:spcPct val="0"/>
              </a:spcBef>
            </a:pPr>
            <a:r>
              <a:rPr lang="en-US" sz="3600" kern="1200" dirty="0">
                <a:solidFill>
                  <a:schemeClr val="tx1"/>
                </a:solidFill>
                <a:latin typeface="+mn-lt"/>
                <a:ea typeface="+mj-ea"/>
                <a:cs typeface="+mj-cs"/>
              </a:rPr>
              <a:t>Governance and Collaboration</a:t>
            </a:r>
          </a:p>
        </p:txBody>
      </p:sp>
      <p:graphicFrame>
        <p:nvGraphicFramePr>
          <p:cNvPr id="33" name="Content Placeholder 1">
            <a:extLst>
              <a:ext uri="{FF2B5EF4-FFF2-40B4-BE49-F238E27FC236}">
                <a16:creationId xmlns:a16="http://schemas.microsoft.com/office/drawing/2014/main" id="{DEC2E32D-3DED-00E8-DC97-5F2B103772B7}"/>
              </a:ext>
            </a:extLst>
          </p:cNvPr>
          <p:cNvGraphicFramePr/>
          <p:nvPr>
            <p:extLst>
              <p:ext uri="{D42A27DB-BD31-4B8C-83A1-F6EECF244321}">
                <p14:modId xmlns:p14="http://schemas.microsoft.com/office/powerpoint/2010/main" val="1767653077"/>
              </p:ext>
            </p:extLst>
          </p:nvPr>
        </p:nvGraphicFramePr>
        <p:xfrm>
          <a:off x="959242" y="2090986"/>
          <a:ext cx="6311899" cy="4022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a:extLst>
              <a:ext uri="{FF2B5EF4-FFF2-40B4-BE49-F238E27FC236}">
                <a16:creationId xmlns:a16="http://schemas.microsoft.com/office/drawing/2014/main" id="{8A8DB163-1B0E-A9F8-F92A-1367AA250C0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583680" y="229945"/>
            <a:ext cx="6042658" cy="6398109"/>
          </a:xfrm>
          <a:prstGeom prst="rect">
            <a:avLst/>
          </a:prstGeom>
        </p:spPr>
      </p:pic>
      <p:sp>
        <p:nvSpPr>
          <p:cNvPr id="6" name="Footer Placeholder 3">
            <a:extLst>
              <a:ext uri="{FF2B5EF4-FFF2-40B4-BE49-F238E27FC236}">
                <a16:creationId xmlns:a16="http://schemas.microsoft.com/office/drawing/2014/main" id="{9825C378-4112-CBA1-9462-566FBC8EF528}"/>
              </a:ext>
            </a:extLst>
          </p:cNvPr>
          <p:cNvSpPr txBox="1">
            <a:spLocks/>
          </p:cNvSpPr>
          <p:nvPr/>
        </p:nvSpPr>
        <p:spPr>
          <a:xfrm rot="16200000">
            <a:off x="8900622" y="3031737"/>
            <a:ext cx="6291068" cy="3840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cap="all" spc="300" dirty="0">
                <a:solidFill>
                  <a:schemeClr val="tx2"/>
                </a:solidFill>
              </a:rPr>
              <a:t>PARTNE</a:t>
            </a:r>
            <a:r>
              <a:rPr lang="en-US" sz="1200" dirty="0">
                <a:solidFill>
                  <a:schemeClr val="accent1"/>
                </a:solidFill>
              </a:rPr>
              <a:t>R </a:t>
            </a:r>
            <a:r>
              <a:rPr lang="en-US" sz="1200" cap="all" spc="300" dirty="0">
                <a:solidFill>
                  <a:schemeClr val="tx2"/>
                </a:solidFill>
              </a:rPr>
              <a:t>PROGRAM</a:t>
            </a:r>
          </a:p>
        </p:txBody>
      </p:sp>
      <p:sp>
        <p:nvSpPr>
          <p:cNvPr id="7" name="Slide Number Placeholder 4">
            <a:extLst>
              <a:ext uri="{FF2B5EF4-FFF2-40B4-BE49-F238E27FC236}">
                <a16:creationId xmlns:a16="http://schemas.microsoft.com/office/drawing/2014/main" id="{899B3A9C-08F0-01F0-32B5-2D463797902B}"/>
              </a:ext>
            </a:extLst>
          </p:cNvPr>
          <p:cNvSpPr txBox="1">
            <a:spLocks/>
          </p:cNvSpPr>
          <p:nvPr/>
        </p:nvSpPr>
        <p:spPr>
          <a:xfrm rot="16200000">
            <a:off x="11716512" y="6345439"/>
            <a:ext cx="566928" cy="3840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9A01C0A-2BB6-49E7-91A3-DCB9F9F59583}" type="slidenum">
              <a:rPr lang="en-US" sz="1400" smtClean="0">
                <a:solidFill>
                  <a:schemeClr val="accent1"/>
                </a:solidFill>
              </a:rPr>
              <a:pPr>
                <a:spcAft>
                  <a:spcPts val="600"/>
                </a:spcAft>
              </a:pPr>
              <a:t>18</a:t>
            </a:fld>
            <a:endParaRPr lang="en-US" sz="1400" dirty="0">
              <a:solidFill>
                <a:schemeClr val="accent1"/>
              </a:solidFill>
            </a:endParaRPr>
          </a:p>
        </p:txBody>
      </p:sp>
    </p:spTree>
    <p:extLst>
      <p:ext uri="{BB962C8B-B14F-4D97-AF65-F5344CB8AC3E}">
        <p14:creationId xmlns:p14="http://schemas.microsoft.com/office/powerpoint/2010/main" val="336584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324A5-5EDA-F7B1-38A3-D649B10C420C}"/>
              </a:ext>
            </a:extLst>
          </p:cNvPr>
          <p:cNvSpPr>
            <a:spLocks noGrp="1"/>
          </p:cNvSpPr>
          <p:nvPr>
            <p:ph type="title"/>
          </p:nvPr>
        </p:nvSpPr>
        <p:spPr>
          <a:xfrm>
            <a:off x="692002" y="677862"/>
            <a:ext cx="10122632" cy="652054"/>
          </a:xfrm>
        </p:spPr>
        <p:txBody>
          <a:bodyPr vert="horz" lIns="91440" tIns="45720" rIns="91440" bIns="45720" rtlCol="0" anchor="ctr">
            <a:normAutofit/>
          </a:bodyPr>
          <a:lstStyle/>
          <a:p>
            <a:pPr algn="l"/>
            <a:r>
              <a:rPr lang="en-US" b="1" kern="1200" dirty="0"/>
              <a:t>Metrics for Success</a:t>
            </a:r>
          </a:p>
        </p:txBody>
      </p:sp>
      <p:sp>
        <p:nvSpPr>
          <p:cNvPr id="21" name="Footer Placeholder 3">
            <a:extLst>
              <a:ext uri="{FF2B5EF4-FFF2-40B4-BE49-F238E27FC236}">
                <a16:creationId xmlns:a16="http://schemas.microsoft.com/office/drawing/2014/main" id="{A03B7312-7EF8-FD63-6163-5F3E2C93E0B7}"/>
              </a:ext>
            </a:extLst>
          </p:cNvPr>
          <p:cNvSpPr>
            <a:spLocks noGrp="1"/>
          </p:cNvSpPr>
          <p:nvPr>
            <p:ph type="ftr" sz="quarter" idx="10"/>
          </p:nvPr>
        </p:nvSpPr>
        <p:spPr>
          <a:xfrm rot="16200000">
            <a:off x="8854442" y="2953511"/>
            <a:ext cx="6291068" cy="384048"/>
          </a:xfrm>
        </p:spPr>
        <p:txBody>
          <a:bodyPr/>
          <a:lstStyle/>
          <a:p>
            <a:pPr>
              <a:spcAft>
                <a:spcPts val="600"/>
              </a:spcAft>
            </a:pPr>
            <a:r>
              <a:rPr lang="en-US" dirty="0"/>
              <a:t>Partner Program</a:t>
            </a:r>
          </a:p>
        </p:txBody>
      </p:sp>
      <p:sp>
        <p:nvSpPr>
          <p:cNvPr id="23" name="Slide Number Placeholder 4">
            <a:extLst>
              <a:ext uri="{FF2B5EF4-FFF2-40B4-BE49-F238E27FC236}">
                <a16:creationId xmlns:a16="http://schemas.microsoft.com/office/drawing/2014/main" id="{3EBA72BF-15EB-E1B4-512A-A852A9F51A56}"/>
              </a:ext>
            </a:extLst>
          </p:cNvPr>
          <p:cNvSpPr>
            <a:spLocks noGrp="1"/>
          </p:cNvSpPr>
          <p:nvPr>
            <p:ph type="sldNum" sz="quarter" idx="11"/>
          </p:nvPr>
        </p:nvSpPr>
        <p:spPr>
          <a:xfrm rot="16200000">
            <a:off x="11716512" y="6382510"/>
            <a:ext cx="566928" cy="384048"/>
          </a:xfrm>
        </p:spPr>
        <p:txBody>
          <a:bodyPr/>
          <a:lstStyle/>
          <a:p>
            <a:pPr>
              <a:spcAft>
                <a:spcPts val="600"/>
              </a:spcAft>
            </a:pPr>
            <a:fld id="{09A01C0A-2BB6-49E7-91A3-DCB9F9F59583}" type="slidenum">
              <a:rPr lang="en-US" smtClean="0"/>
              <a:pPr>
                <a:spcAft>
                  <a:spcPts val="600"/>
                </a:spcAft>
              </a:pPr>
              <a:t>19</a:t>
            </a:fld>
            <a:endParaRPr lang="en-US" dirty="0"/>
          </a:p>
        </p:txBody>
      </p:sp>
      <p:graphicFrame>
        <p:nvGraphicFramePr>
          <p:cNvPr id="16" name="Content Placeholder 3">
            <a:extLst>
              <a:ext uri="{FF2B5EF4-FFF2-40B4-BE49-F238E27FC236}">
                <a16:creationId xmlns:a16="http://schemas.microsoft.com/office/drawing/2014/main" id="{CDC9FF13-A48B-66D7-E954-DDBDCD60D555}"/>
              </a:ext>
            </a:extLst>
          </p:cNvPr>
          <p:cNvGraphicFramePr>
            <a:graphicFrameLocks noGrp="1"/>
          </p:cNvGraphicFramePr>
          <p:nvPr>
            <p:ph sz="half" idx="2"/>
            <p:extLst>
              <p:ext uri="{D42A27DB-BD31-4B8C-83A1-F6EECF244321}">
                <p14:modId xmlns:p14="http://schemas.microsoft.com/office/powerpoint/2010/main" val="3246457730"/>
              </p:ext>
            </p:extLst>
          </p:nvPr>
        </p:nvGraphicFramePr>
        <p:xfrm>
          <a:off x="850168" y="1828800"/>
          <a:ext cx="560087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a:extLst>
              <a:ext uri="{FF2B5EF4-FFF2-40B4-BE49-F238E27FC236}">
                <a16:creationId xmlns:a16="http://schemas.microsoft.com/office/drawing/2014/main" id="{CEAC0018-8A0D-5D55-545F-900A895A0B8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953074" y="1970345"/>
            <a:ext cx="3836846" cy="3864608"/>
          </a:xfrm>
          <a:prstGeom prst="rect">
            <a:avLst/>
          </a:prstGeom>
        </p:spPr>
      </p:pic>
    </p:spTree>
    <p:extLst>
      <p:ext uri="{BB962C8B-B14F-4D97-AF65-F5344CB8AC3E}">
        <p14:creationId xmlns:p14="http://schemas.microsoft.com/office/powerpoint/2010/main" val="57117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752655-72F7-26B4-5DA5-07E2346C179C}"/>
              </a:ext>
            </a:extLst>
          </p:cNvPr>
          <p:cNvSpPr>
            <a:spLocks noGrp="1"/>
          </p:cNvSpPr>
          <p:nvPr>
            <p:ph type="title"/>
          </p:nvPr>
        </p:nvSpPr>
        <p:spPr/>
        <p:txBody>
          <a:bodyPr/>
          <a:lstStyle/>
          <a:p>
            <a:r>
              <a:rPr lang="en-US" dirty="0">
                <a:solidFill>
                  <a:schemeClr val="bg1"/>
                </a:solidFill>
              </a:rPr>
              <a:t>Agenda</a:t>
            </a:r>
          </a:p>
        </p:txBody>
      </p:sp>
      <p:pic>
        <p:nvPicPr>
          <p:cNvPr id="15" name="Picture Placeholder 14">
            <a:extLst>
              <a:ext uri="{FF2B5EF4-FFF2-40B4-BE49-F238E27FC236}">
                <a16:creationId xmlns:a16="http://schemas.microsoft.com/office/drawing/2014/main" id="{6D77A1A7-7876-7DF9-AF3A-C47588011CB8}"/>
              </a:ext>
            </a:extLst>
          </p:cNvPr>
          <p:cNvPicPr>
            <a:picLocks noGrp="1" noChangeAspect="1"/>
          </p:cNvPicPr>
          <p:nvPr>
            <p:ph type="pic" sz="quarter" idx="11"/>
          </p:nvPr>
        </p:nvPicPr>
        <p:blipFill>
          <a:blip r:embed="rId2">
            <a:duotone>
              <a:prstClr val="black"/>
              <a:schemeClr val="tx2">
                <a:tint val="45000"/>
                <a:satMod val="400000"/>
              </a:schemeClr>
            </a:duotone>
          </a:blip>
          <a:srcRect l="1918" r="1918"/>
          <a:stretch/>
        </p:blipFill>
        <p:spPr/>
      </p:pic>
      <p:sp>
        <p:nvSpPr>
          <p:cNvPr id="11" name="Footer Placeholder 10">
            <a:extLst>
              <a:ext uri="{FF2B5EF4-FFF2-40B4-BE49-F238E27FC236}">
                <a16:creationId xmlns:a16="http://schemas.microsoft.com/office/drawing/2014/main" id="{32E16497-4AD4-29BC-9602-2FDFDA688E0A}"/>
              </a:ext>
            </a:extLst>
          </p:cNvPr>
          <p:cNvSpPr>
            <a:spLocks noGrp="1"/>
          </p:cNvSpPr>
          <p:nvPr>
            <p:ph type="ftr" sz="quarter" idx="12"/>
          </p:nvPr>
        </p:nvSpPr>
        <p:spPr/>
        <p:txBody>
          <a:bodyPr/>
          <a:lstStyle/>
          <a:p>
            <a:r>
              <a:rPr lang="en-US"/>
              <a:t>Partner Program</a:t>
            </a:r>
            <a:endParaRPr lang="en-US" dirty="0"/>
          </a:p>
        </p:txBody>
      </p:sp>
      <p:sp>
        <p:nvSpPr>
          <p:cNvPr id="12" name="Slide Number Placeholder 11">
            <a:extLst>
              <a:ext uri="{FF2B5EF4-FFF2-40B4-BE49-F238E27FC236}">
                <a16:creationId xmlns:a16="http://schemas.microsoft.com/office/drawing/2014/main" id="{5A2D1EE3-10BA-7879-1DC3-ACF7D44361DC}"/>
              </a:ext>
            </a:extLst>
          </p:cNvPr>
          <p:cNvSpPr>
            <a:spLocks noGrp="1"/>
          </p:cNvSpPr>
          <p:nvPr>
            <p:ph type="sldNum" sz="quarter" idx="13"/>
          </p:nvPr>
        </p:nvSpPr>
        <p:spPr/>
        <p:txBody>
          <a:bodyPr/>
          <a:lstStyle/>
          <a:p>
            <a:fld id="{09A01C0A-2BB6-49E7-91A3-DCB9F9F59583}" type="slidenum">
              <a:rPr lang="en-US" smtClean="0"/>
              <a:pPr/>
              <a:t>2</a:t>
            </a:fld>
            <a:endParaRPr lang="en-US" dirty="0"/>
          </a:p>
        </p:txBody>
      </p:sp>
      <p:pic>
        <p:nvPicPr>
          <p:cNvPr id="4" name="Graphic 3">
            <a:extLst>
              <a:ext uri="{FF2B5EF4-FFF2-40B4-BE49-F238E27FC236}">
                <a16:creationId xmlns:a16="http://schemas.microsoft.com/office/drawing/2014/main" id="{73A5B002-D01A-0DE1-2E5E-A2D929A042A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711725" y="5204054"/>
            <a:ext cx="1231024" cy="1182511"/>
          </a:xfrm>
          <a:prstGeom prst="rect">
            <a:avLst/>
          </a:prstGeom>
        </p:spPr>
      </p:pic>
      <p:sp>
        <p:nvSpPr>
          <p:cNvPr id="6" name="Content Placeholder 20">
            <a:extLst>
              <a:ext uri="{FF2B5EF4-FFF2-40B4-BE49-F238E27FC236}">
                <a16:creationId xmlns:a16="http://schemas.microsoft.com/office/drawing/2014/main" id="{D9135C29-6930-3412-6DC3-330EFE55D6CE}"/>
              </a:ext>
            </a:extLst>
          </p:cNvPr>
          <p:cNvSpPr txBox="1">
            <a:spLocks/>
          </p:cNvSpPr>
          <p:nvPr/>
        </p:nvSpPr>
        <p:spPr>
          <a:xfrm>
            <a:off x="7006143" y="2075940"/>
            <a:ext cx="4834517" cy="2774361"/>
          </a:xfrm>
          <a:prstGeom prst="rect">
            <a:avLst/>
          </a:prstGeom>
        </p:spPr>
        <p:txBody>
          <a:bodyPr vert="horz" lIns="0" tIns="0" rIns="0" bIns="0" rtlCol="0">
            <a:noAutofit/>
          </a:bodyPr>
          <a:lstStyle>
            <a:lvl1pPr marL="0" indent="0" algn="l" defTabSz="914400" rtl="0" eaLnBrk="1" latinLnBrk="0" hangingPunct="1">
              <a:lnSpc>
                <a:spcPct val="150000"/>
              </a:lnSpc>
              <a:spcBef>
                <a:spcPts val="1000"/>
              </a:spcBef>
              <a:buFontTx/>
              <a:buNone/>
              <a:defRPr sz="1800" b="0" i="0" kern="1200">
                <a:solidFill>
                  <a:schemeClr val="tx1"/>
                </a:solidFill>
                <a:latin typeface="+mn-lt"/>
                <a:ea typeface="+mn-ea"/>
                <a:cs typeface="+mn-cs"/>
              </a:defRPr>
            </a:lvl1pPr>
            <a:lvl2pPr marL="457200" indent="0" algn="l" defTabSz="914400" rtl="0" eaLnBrk="1" latinLnBrk="0" hangingPunct="1">
              <a:lnSpc>
                <a:spcPct val="150000"/>
              </a:lnSpc>
              <a:spcBef>
                <a:spcPts val="500"/>
              </a:spcBef>
              <a:buFontTx/>
              <a:buNone/>
              <a:defRPr sz="2000" b="0" i="0" kern="1200">
                <a:solidFill>
                  <a:schemeClr val="tx1">
                    <a:tint val="75000"/>
                  </a:schemeClr>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1800" b="0" i="0" kern="1200">
                <a:solidFill>
                  <a:schemeClr val="tx1">
                    <a:tint val="75000"/>
                  </a:schemeClr>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600" b="0" i="0" kern="1200">
                <a:solidFill>
                  <a:schemeClr val="tx1">
                    <a:tint val="75000"/>
                  </a:schemeClr>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600" b="0" i="0" kern="1200">
                <a:solidFill>
                  <a:schemeClr val="tx1">
                    <a:tint val="75000"/>
                  </a:schemeClr>
                </a:solidFill>
                <a:latin typeface="Avenir Next LT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00000"/>
              </a:lnSpc>
              <a:buFont typeface="+mj-lt"/>
              <a:buAutoNum type="arabicPeriod"/>
            </a:pPr>
            <a:r>
              <a:rPr lang="en-US" sz="1400" dirty="0"/>
              <a:t>Overview</a:t>
            </a:r>
          </a:p>
          <a:p>
            <a:pPr marL="457200" indent="-457200">
              <a:lnSpc>
                <a:spcPct val="100000"/>
              </a:lnSpc>
              <a:buFont typeface="+mj-lt"/>
              <a:buAutoNum type="arabicPeriod"/>
            </a:pPr>
            <a:r>
              <a:rPr lang="en-US" sz="1400" dirty="0"/>
              <a:t>Introduction to Partnerships</a:t>
            </a:r>
          </a:p>
          <a:p>
            <a:pPr marL="457200" indent="-457200">
              <a:lnSpc>
                <a:spcPct val="100000"/>
              </a:lnSpc>
              <a:buFont typeface="+mj-lt"/>
              <a:buAutoNum type="arabicPeriod"/>
            </a:pPr>
            <a:r>
              <a:rPr lang="en-US" sz="1400" dirty="0"/>
              <a:t>Channel Partner Overview</a:t>
            </a:r>
          </a:p>
          <a:p>
            <a:pPr marL="457200" indent="-457200">
              <a:lnSpc>
                <a:spcPct val="100000"/>
              </a:lnSpc>
              <a:buFont typeface="+mj-lt"/>
              <a:buAutoNum type="arabicPeriod"/>
            </a:pPr>
            <a:r>
              <a:rPr lang="en-US" sz="1400" dirty="0"/>
              <a:t>Partner Types </a:t>
            </a:r>
          </a:p>
          <a:p>
            <a:pPr marL="457200" indent="-457200">
              <a:lnSpc>
                <a:spcPct val="100000"/>
              </a:lnSpc>
              <a:buFont typeface="+mj-lt"/>
              <a:buAutoNum type="arabicPeriod"/>
            </a:pPr>
            <a:r>
              <a:rPr lang="en-US" sz="1400" dirty="0"/>
              <a:t>Partner Levels </a:t>
            </a:r>
          </a:p>
          <a:p>
            <a:pPr marL="457200" indent="-457200">
              <a:lnSpc>
                <a:spcPct val="100000"/>
              </a:lnSpc>
              <a:buFont typeface="+mj-lt"/>
              <a:buAutoNum type="arabicPeriod"/>
            </a:pPr>
            <a:r>
              <a:rPr lang="en-US" sz="1400" dirty="0"/>
              <a:t>Program Features</a:t>
            </a:r>
          </a:p>
          <a:p>
            <a:pPr marL="457200" indent="-457200">
              <a:lnSpc>
                <a:spcPct val="100000"/>
              </a:lnSpc>
              <a:buFont typeface="+mj-lt"/>
              <a:buAutoNum type="arabicPeriod"/>
            </a:pPr>
            <a:r>
              <a:rPr lang="en-US" sz="1400" dirty="0"/>
              <a:t>Alliance Program Vision and Objectives</a:t>
            </a:r>
          </a:p>
          <a:p>
            <a:pPr marL="457200" indent="-457200">
              <a:lnSpc>
                <a:spcPct val="100000"/>
              </a:lnSpc>
              <a:buFont typeface="+mj-lt"/>
              <a:buAutoNum type="arabicPeriod"/>
            </a:pPr>
            <a:r>
              <a:rPr lang="en-US" sz="1400" dirty="0"/>
              <a:t>Alliance Program Structure</a:t>
            </a:r>
          </a:p>
          <a:p>
            <a:pPr marL="457200" indent="-457200">
              <a:lnSpc>
                <a:spcPct val="100000"/>
              </a:lnSpc>
              <a:buFont typeface="+mj-lt"/>
              <a:buAutoNum type="arabicPeriod"/>
            </a:pPr>
            <a:r>
              <a:rPr lang="en-US" sz="1400" dirty="0"/>
              <a:t>Program Tiers, Features and Benefits</a:t>
            </a:r>
          </a:p>
          <a:p>
            <a:pPr marL="457200" indent="-457200">
              <a:lnSpc>
                <a:spcPct val="100000"/>
              </a:lnSpc>
              <a:buFont typeface="+mj-lt"/>
              <a:buAutoNum type="arabicPeriod"/>
            </a:pPr>
            <a:r>
              <a:rPr lang="en-US" sz="1400" dirty="0"/>
              <a:t>Participation Requirements</a:t>
            </a:r>
          </a:p>
          <a:p>
            <a:pPr marL="457200" indent="-457200">
              <a:lnSpc>
                <a:spcPct val="100000"/>
              </a:lnSpc>
              <a:buFont typeface="+mj-lt"/>
              <a:buAutoNum type="arabicPeriod"/>
            </a:pPr>
            <a:r>
              <a:rPr lang="en-US" sz="1400" dirty="0"/>
              <a:t>Governance and Collaboration</a:t>
            </a:r>
          </a:p>
          <a:p>
            <a:pPr marL="342900" indent="-342900">
              <a:buFont typeface="+mj-lt"/>
              <a:buAutoNum type="arabicPeriod"/>
            </a:pPr>
            <a:endParaRPr lang="en-US" dirty="0"/>
          </a:p>
        </p:txBody>
      </p:sp>
      <p:pic>
        <p:nvPicPr>
          <p:cNvPr id="9" name="Graphic 8">
            <a:extLst>
              <a:ext uri="{FF2B5EF4-FFF2-40B4-BE49-F238E27FC236}">
                <a16:creationId xmlns:a16="http://schemas.microsoft.com/office/drawing/2014/main" id="{FB601A11-0781-4070-0A66-4BFC8B83B7C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75809" y="1313766"/>
            <a:ext cx="1921184" cy="391464"/>
          </a:xfrm>
          <a:prstGeom prst="rect">
            <a:avLst/>
          </a:prstGeom>
        </p:spPr>
      </p:pic>
      <p:pic>
        <p:nvPicPr>
          <p:cNvPr id="16" name="Picture Placeholder 12">
            <a:extLst>
              <a:ext uri="{FF2B5EF4-FFF2-40B4-BE49-F238E27FC236}">
                <a16:creationId xmlns:a16="http://schemas.microsoft.com/office/drawing/2014/main" id="{70A5375E-BA64-70D7-A80F-EA4DE887D1D8}"/>
              </a:ext>
            </a:extLst>
          </p:cNvPr>
          <p:cNvPicPr>
            <a:picLocks/>
          </p:cNvPicPr>
          <p:nvPr/>
        </p:nvPicPr>
        <p:blipFill>
          <a:blip r:embed="rId5"/>
          <a:srcRect l="16735" r="16735"/>
          <a:stretch/>
        </p:blipFill>
        <p:spPr>
          <a:xfrm>
            <a:off x="1729399" y="1600200"/>
            <a:ext cx="1828800" cy="1828800"/>
          </a:xfrm>
          <a:prstGeom prst="roundRect">
            <a:avLst>
              <a:gd name="adj" fmla="val 3932"/>
            </a:avLst>
          </a:prstGeom>
          <a:solidFill>
            <a:schemeClr val="accent6"/>
          </a:solidFill>
          <a:ln>
            <a:noFill/>
          </a:ln>
        </p:spPr>
      </p:pic>
    </p:spTree>
    <p:extLst>
      <p:ext uri="{BB962C8B-B14F-4D97-AF65-F5344CB8AC3E}">
        <p14:creationId xmlns:p14="http://schemas.microsoft.com/office/powerpoint/2010/main" val="61250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3C5A-CEA8-6DDC-B3F1-41D07C4FA704}"/>
              </a:ext>
            </a:extLst>
          </p:cNvPr>
          <p:cNvSpPr>
            <a:spLocks noGrp="1"/>
          </p:cNvSpPr>
          <p:nvPr>
            <p:ph type="title"/>
          </p:nvPr>
        </p:nvSpPr>
        <p:spPr/>
        <p:txBody>
          <a:bodyPr/>
          <a:lstStyle/>
          <a:p>
            <a:r>
              <a:rPr lang="en-US" dirty="0"/>
              <a:t>Primary goal</a:t>
            </a:r>
          </a:p>
        </p:txBody>
      </p:sp>
      <p:sp>
        <p:nvSpPr>
          <p:cNvPr id="5" name="Subtitle 4">
            <a:extLst>
              <a:ext uri="{FF2B5EF4-FFF2-40B4-BE49-F238E27FC236}">
                <a16:creationId xmlns:a16="http://schemas.microsoft.com/office/drawing/2014/main" id="{0E8B56C7-C38F-E96E-3C19-8ACF8AF9E716}"/>
              </a:ext>
            </a:extLst>
          </p:cNvPr>
          <p:cNvSpPr>
            <a:spLocks noGrp="1"/>
          </p:cNvSpPr>
          <p:nvPr>
            <p:ph type="subTitle" idx="1"/>
          </p:nvPr>
        </p:nvSpPr>
        <p:spPr>
          <a:xfrm>
            <a:off x="4730157" y="3444548"/>
            <a:ext cx="6034216" cy="1085641"/>
          </a:xfrm>
        </p:spPr>
        <p:txBody>
          <a:bodyPr/>
          <a:lstStyle/>
          <a:p>
            <a:r>
              <a:rPr lang="en-US" dirty="0"/>
              <a:t>Build a Strong Ecosystem </a:t>
            </a:r>
          </a:p>
          <a:p>
            <a:pPr>
              <a:lnSpc>
                <a:spcPct val="100000"/>
              </a:lnSpc>
            </a:pPr>
            <a:r>
              <a:rPr lang="en-US" sz="1400" dirty="0"/>
              <a:t>Enhance the </a:t>
            </a:r>
            <a:r>
              <a:rPr lang="en-US" sz="1400" dirty="0" err="1"/>
              <a:t>Tazama</a:t>
            </a:r>
            <a:r>
              <a:rPr lang="en-US" sz="1400" dirty="0"/>
              <a:t> Fraud Detection Monitoring platform and increase platform value through ecosystem growth. </a:t>
            </a:r>
          </a:p>
          <a:p>
            <a:endParaRPr lang="en-US" dirty="0"/>
          </a:p>
        </p:txBody>
      </p:sp>
      <p:sp>
        <p:nvSpPr>
          <p:cNvPr id="7" name="Footer Placeholder 6">
            <a:extLst>
              <a:ext uri="{FF2B5EF4-FFF2-40B4-BE49-F238E27FC236}">
                <a16:creationId xmlns:a16="http://schemas.microsoft.com/office/drawing/2014/main" id="{440E13AC-B5E7-B132-0EB7-541E53B3DA90}"/>
              </a:ext>
            </a:extLst>
          </p:cNvPr>
          <p:cNvSpPr>
            <a:spLocks noGrp="1"/>
          </p:cNvSpPr>
          <p:nvPr>
            <p:ph type="ftr" sz="quarter" idx="10"/>
          </p:nvPr>
        </p:nvSpPr>
        <p:spPr/>
        <p:txBody>
          <a:bodyPr/>
          <a:lstStyle/>
          <a:p>
            <a:r>
              <a:rPr lang="en-US" dirty="0"/>
              <a:t>Partner Program</a:t>
            </a:r>
          </a:p>
        </p:txBody>
      </p:sp>
      <p:sp>
        <p:nvSpPr>
          <p:cNvPr id="8" name="Slide Number Placeholder 7">
            <a:extLst>
              <a:ext uri="{FF2B5EF4-FFF2-40B4-BE49-F238E27FC236}">
                <a16:creationId xmlns:a16="http://schemas.microsoft.com/office/drawing/2014/main" id="{126E68C1-1703-73CF-D4D8-D10C96073FA1}"/>
              </a:ext>
            </a:extLst>
          </p:cNvPr>
          <p:cNvSpPr>
            <a:spLocks noGrp="1"/>
          </p:cNvSpPr>
          <p:nvPr>
            <p:ph type="sldNum" sz="quarter" idx="11"/>
          </p:nvPr>
        </p:nvSpPr>
        <p:spPr/>
        <p:txBody>
          <a:bodyPr/>
          <a:lstStyle/>
          <a:p>
            <a:fld id="{09A01C0A-2BB6-49E7-91A3-DCB9F9F59583}" type="slidenum">
              <a:rPr lang="en-US" smtClean="0"/>
              <a:pPr/>
              <a:t>3</a:t>
            </a:fld>
            <a:endParaRPr lang="en-US" dirty="0"/>
          </a:p>
        </p:txBody>
      </p:sp>
    </p:spTree>
    <p:extLst>
      <p:ext uri="{BB962C8B-B14F-4D97-AF65-F5344CB8AC3E}">
        <p14:creationId xmlns:p14="http://schemas.microsoft.com/office/powerpoint/2010/main" val="1637777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descr="Timeline Placeholder ">
            <a:extLst>
              <a:ext uri="{FF2B5EF4-FFF2-40B4-BE49-F238E27FC236}">
                <a16:creationId xmlns:a16="http://schemas.microsoft.com/office/drawing/2014/main" id="{19F9EF88-EB9B-04DD-91EC-4006E9AC3D88}"/>
              </a:ext>
            </a:extLst>
          </p:cNvPr>
          <p:cNvGraphicFramePr>
            <a:graphicFrameLocks noGrp="1"/>
          </p:cNvGraphicFramePr>
          <p:nvPr>
            <p:ph sz="half" idx="2"/>
            <p:extLst>
              <p:ext uri="{D42A27DB-BD31-4B8C-83A1-F6EECF244321}">
                <p14:modId xmlns:p14="http://schemas.microsoft.com/office/powerpoint/2010/main" val="3408367970"/>
              </p:ext>
            </p:extLst>
          </p:nvPr>
        </p:nvGraphicFramePr>
        <p:xfrm>
          <a:off x="850900" y="1319514"/>
          <a:ext cx="10125075" cy="4860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984B4FB8-6256-4F44-F50B-954ED8BB56A8}"/>
              </a:ext>
            </a:extLst>
          </p:cNvPr>
          <p:cNvSpPr>
            <a:spLocks noGrp="1"/>
          </p:cNvSpPr>
          <p:nvPr>
            <p:ph type="title"/>
          </p:nvPr>
        </p:nvSpPr>
        <p:spPr>
          <a:xfrm>
            <a:off x="-782689" y="351835"/>
            <a:ext cx="10122632" cy="652054"/>
          </a:xfrm>
        </p:spPr>
        <p:txBody>
          <a:bodyPr/>
          <a:lstStyle/>
          <a:p>
            <a:r>
              <a:rPr lang="en-US" dirty="0"/>
              <a:t>Why Partnership Programs</a:t>
            </a:r>
          </a:p>
        </p:txBody>
      </p:sp>
      <p:sp>
        <p:nvSpPr>
          <p:cNvPr id="6" name="Footer Placeholder 5">
            <a:extLst>
              <a:ext uri="{FF2B5EF4-FFF2-40B4-BE49-F238E27FC236}">
                <a16:creationId xmlns:a16="http://schemas.microsoft.com/office/drawing/2014/main" id="{ADD1FD97-ECA8-A83C-7727-187711310EF5}"/>
              </a:ext>
            </a:extLst>
          </p:cNvPr>
          <p:cNvSpPr>
            <a:spLocks noGrp="1"/>
          </p:cNvSpPr>
          <p:nvPr>
            <p:ph type="ftr" sz="quarter" idx="10"/>
          </p:nvPr>
        </p:nvSpPr>
        <p:spPr/>
        <p:txBody>
          <a:bodyPr/>
          <a:lstStyle/>
          <a:p>
            <a:r>
              <a:rPr lang="en-US" dirty="0"/>
              <a:t>Partner Program</a:t>
            </a:r>
          </a:p>
        </p:txBody>
      </p:sp>
      <p:sp>
        <p:nvSpPr>
          <p:cNvPr id="7" name="Slide Number Placeholder 6">
            <a:extLst>
              <a:ext uri="{FF2B5EF4-FFF2-40B4-BE49-F238E27FC236}">
                <a16:creationId xmlns:a16="http://schemas.microsoft.com/office/drawing/2014/main" id="{C52F19C2-AF93-9D25-71CF-17F90A8DA904}"/>
              </a:ext>
            </a:extLst>
          </p:cNvPr>
          <p:cNvSpPr>
            <a:spLocks noGrp="1"/>
          </p:cNvSpPr>
          <p:nvPr>
            <p:ph type="sldNum" sz="quarter" idx="11"/>
          </p:nvPr>
        </p:nvSpPr>
        <p:spPr/>
        <p:txBody>
          <a:bodyPr/>
          <a:lstStyle/>
          <a:p>
            <a:fld id="{09A01C0A-2BB6-49E7-91A3-DCB9F9F59583}" type="slidenum">
              <a:rPr lang="en-US" smtClean="0"/>
              <a:pPr/>
              <a:t>4</a:t>
            </a:fld>
            <a:endParaRPr lang="en-US" dirty="0"/>
          </a:p>
        </p:txBody>
      </p:sp>
    </p:spTree>
    <p:extLst>
      <p:ext uri="{BB962C8B-B14F-4D97-AF65-F5344CB8AC3E}">
        <p14:creationId xmlns:p14="http://schemas.microsoft.com/office/powerpoint/2010/main" val="264617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EA43EF1-009B-DB7B-7D0C-2867BEE9636E}"/>
              </a:ext>
            </a:extLst>
          </p:cNvPr>
          <p:cNvSpPr>
            <a:spLocks noGrp="1"/>
          </p:cNvSpPr>
          <p:nvPr>
            <p:ph type="title"/>
          </p:nvPr>
        </p:nvSpPr>
        <p:spPr/>
        <p:txBody>
          <a:bodyPr/>
          <a:lstStyle/>
          <a:p>
            <a:r>
              <a:rPr lang="en-US" dirty="0"/>
              <a:t>Overview</a:t>
            </a:r>
          </a:p>
        </p:txBody>
      </p:sp>
      <p:sp>
        <p:nvSpPr>
          <p:cNvPr id="91" name="Text Placeholder 90">
            <a:extLst>
              <a:ext uri="{FF2B5EF4-FFF2-40B4-BE49-F238E27FC236}">
                <a16:creationId xmlns:a16="http://schemas.microsoft.com/office/drawing/2014/main" id="{8B0290DE-3F6E-5FEE-C40F-C7B3E29C3A73}"/>
              </a:ext>
            </a:extLst>
          </p:cNvPr>
          <p:cNvSpPr>
            <a:spLocks noGrp="1"/>
          </p:cNvSpPr>
          <p:nvPr>
            <p:ph type="body" sz="quarter" idx="31"/>
          </p:nvPr>
        </p:nvSpPr>
        <p:spPr>
          <a:xfrm>
            <a:off x="852790" y="1839472"/>
            <a:ext cx="5753520" cy="631867"/>
          </a:xfrm>
        </p:spPr>
        <p:txBody>
          <a:bodyPr/>
          <a:lstStyle/>
          <a:p>
            <a:r>
              <a:rPr lang="en-US" sz="1800" dirty="0"/>
              <a:t>Collaboration with organizations and individuals</a:t>
            </a:r>
          </a:p>
        </p:txBody>
      </p:sp>
      <p:sp>
        <p:nvSpPr>
          <p:cNvPr id="95" name="Text Placeholder 94">
            <a:extLst>
              <a:ext uri="{FF2B5EF4-FFF2-40B4-BE49-F238E27FC236}">
                <a16:creationId xmlns:a16="http://schemas.microsoft.com/office/drawing/2014/main" id="{9C9924F1-3753-74B2-DDD5-B5340BB785AE}"/>
              </a:ext>
            </a:extLst>
          </p:cNvPr>
          <p:cNvSpPr>
            <a:spLocks noGrp="1"/>
          </p:cNvSpPr>
          <p:nvPr>
            <p:ph type="body" sz="quarter" idx="29"/>
          </p:nvPr>
        </p:nvSpPr>
        <p:spPr>
          <a:xfrm>
            <a:off x="851804" y="2528491"/>
            <a:ext cx="5610779" cy="631867"/>
          </a:xfrm>
        </p:spPr>
        <p:txBody>
          <a:bodyPr/>
          <a:lstStyle/>
          <a:p>
            <a:pPr marL="0" indent="0">
              <a:buNone/>
            </a:pPr>
            <a:r>
              <a:rPr lang="en-US" dirty="0"/>
              <a:t>Promote and enhance </a:t>
            </a:r>
            <a:r>
              <a:rPr lang="en-US" dirty="0" err="1"/>
              <a:t>Tazama’s</a:t>
            </a:r>
            <a:r>
              <a:rPr lang="en-US" dirty="0"/>
              <a:t> open-source solution.</a:t>
            </a:r>
          </a:p>
        </p:txBody>
      </p:sp>
      <p:sp>
        <p:nvSpPr>
          <p:cNvPr id="93" name="Text Placeholder 92">
            <a:extLst>
              <a:ext uri="{FF2B5EF4-FFF2-40B4-BE49-F238E27FC236}">
                <a16:creationId xmlns:a16="http://schemas.microsoft.com/office/drawing/2014/main" id="{D9B5BCF7-83AF-F5C9-0423-147C64DDC51B}"/>
              </a:ext>
            </a:extLst>
          </p:cNvPr>
          <p:cNvSpPr>
            <a:spLocks noGrp="1"/>
          </p:cNvSpPr>
          <p:nvPr>
            <p:ph type="body" sz="quarter" idx="33"/>
          </p:nvPr>
        </p:nvSpPr>
        <p:spPr>
          <a:xfrm>
            <a:off x="852790" y="3414753"/>
            <a:ext cx="6133762" cy="631867"/>
          </a:xfrm>
        </p:spPr>
        <p:txBody>
          <a:bodyPr/>
          <a:lstStyle/>
          <a:p>
            <a:r>
              <a:rPr lang="en-US" sz="1800" dirty="0"/>
              <a:t>Maximize grant submission opportunities </a:t>
            </a:r>
          </a:p>
        </p:txBody>
      </p:sp>
      <p:pic>
        <p:nvPicPr>
          <p:cNvPr id="68" name="Picture Placeholder 11">
            <a:extLst>
              <a:ext uri="{FF2B5EF4-FFF2-40B4-BE49-F238E27FC236}">
                <a16:creationId xmlns:a16="http://schemas.microsoft.com/office/drawing/2014/main" id="{A0327B68-D192-4EDA-F3AE-366C54CED4D3}"/>
              </a:ext>
            </a:extLst>
          </p:cNvPr>
          <p:cNvPicPr>
            <a:picLocks noGrp="1" noChangeAspect="1"/>
          </p:cNvPicPr>
          <p:nvPr>
            <p:ph type="pic" sz="quarter" idx="13"/>
          </p:nvPr>
        </p:nvPicPr>
        <p:blipFill>
          <a:blip r:embed="rId2"/>
          <a:srcRect l="28357" t="4335" r="31636" b="3387"/>
          <a:stretch/>
        </p:blipFill>
        <p:spPr>
          <a:xfrm>
            <a:off x="9760954" y="996880"/>
            <a:ext cx="1672682" cy="2278993"/>
          </a:xfrm>
          <a:blipFill dpi="0" rotWithShape="1">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Effect>
                        <a14:brightnessContrast bright="20000" contrast="-40000"/>
                      </a14:imgEffect>
                    </a14:imgLayer>
                  </a14:imgProps>
                </a:ext>
                <a:ext uri="{28A0092B-C50C-407E-A947-70E740481C1C}">
                  <a14:useLocalDpi xmlns:a14="http://schemas.microsoft.com/office/drawing/2010/main"/>
                </a:ext>
              </a:extLst>
            </a:blip>
            <a:srcRect/>
            <a:stretch>
              <a:fillRect b="124"/>
            </a:stretch>
          </a:blipFill>
        </p:spPr>
      </p:pic>
      <p:pic>
        <p:nvPicPr>
          <p:cNvPr id="69" name="Picture Placeholder 8">
            <a:extLst>
              <a:ext uri="{FF2B5EF4-FFF2-40B4-BE49-F238E27FC236}">
                <a16:creationId xmlns:a16="http://schemas.microsoft.com/office/drawing/2014/main" id="{EB131536-3790-0769-3F4B-54C44B98F3B0}"/>
              </a:ext>
            </a:extLst>
          </p:cNvPr>
          <p:cNvPicPr>
            <a:picLocks noGrp="1" noChangeAspect="1"/>
          </p:cNvPicPr>
          <p:nvPr>
            <p:ph type="pic" sz="quarter" idx="14"/>
          </p:nvPr>
        </p:nvPicPr>
        <p:blipFill>
          <a:blip r:embed="rId5"/>
          <a:srcRect/>
          <a:stretch/>
        </p:blipFill>
        <p:spPr>
          <a:xfrm>
            <a:off x="9760954" y="3429000"/>
            <a:ext cx="1672682" cy="2278993"/>
          </a:xfrm>
        </p:spPr>
      </p:pic>
      <p:sp>
        <p:nvSpPr>
          <p:cNvPr id="35" name="Footer Placeholder 34">
            <a:extLst>
              <a:ext uri="{FF2B5EF4-FFF2-40B4-BE49-F238E27FC236}">
                <a16:creationId xmlns:a16="http://schemas.microsoft.com/office/drawing/2014/main" id="{978E9DBF-D6A0-80E9-5F4C-B1782C5CD470}"/>
              </a:ext>
            </a:extLst>
          </p:cNvPr>
          <p:cNvSpPr>
            <a:spLocks noGrp="1"/>
          </p:cNvSpPr>
          <p:nvPr>
            <p:ph type="ftr" sz="quarter" idx="34"/>
          </p:nvPr>
        </p:nvSpPr>
        <p:spPr/>
        <p:txBody>
          <a:bodyPr/>
          <a:lstStyle/>
          <a:p>
            <a:r>
              <a:rPr lang="en-US" dirty="0"/>
              <a:t>Partner Program</a:t>
            </a:r>
          </a:p>
        </p:txBody>
      </p:sp>
      <p:sp>
        <p:nvSpPr>
          <p:cNvPr id="36" name="Slide Number Placeholder 35">
            <a:extLst>
              <a:ext uri="{FF2B5EF4-FFF2-40B4-BE49-F238E27FC236}">
                <a16:creationId xmlns:a16="http://schemas.microsoft.com/office/drawing/2014/main" id="{B6B0F1EA-6238-43CB-79BF-1872F34BB86C}"/>
              </a:ext>
            </a:extLst>
          </p:cNvPr>
          <p:cNvSpPr>
            <a:spLocks noGrp="1"/>
          </p:cNvSpPr>
          <p:nvPr>
            <p:ph type="sldNum" sz="quarter" idx="35"/>
          </p:nvPr>
        </p:nvSpPr>
        <p:spPr/>
        <p:txBody>
          <a:bodyPr/>
          <a:lstStyle/>
          <a:p>
            <a:fld id="{09A01C0A-2BB6-49E7-91A3-DCB9F9F59583}" type="slidenum">
              <a:rPr lang="en-US" smtClean="0"/>
              <a:pPr/>
              <a:t>5</a:t>
            </a:fld>
            <a:endParaRPr lang="en-US" dirty="0"/>
          </a:p>
        </p:txBody>
      </p:sp>
      <p:pic>
        <p:nvPicPr>
          <p:cNvPr id="70" name="Picture Placeholder 31">
            <a:extLst>
              <a:ext uri="{FF2B5EF4-FFF2-40B4-BE49-F238E27FC236}">
                <a16:creationId xmlns:a16="http://schemas.microsoft.com/office/drawing/2014/main" id="{D1FC6153-A37A-EC14-7EEA-7335A559F915}"/>
              </a:ext>
            </a:extLst>
          </p:cNvPr>
          <p:cNvPicPr>
            <a:picLocks noGrp="1" noChangeAspect="1"/>
          </p:cNvPicPr>
          <p:nvPr>
            <p:ph type="pic" sz="quarter" idx="10"/>
          </p:nvPr>
        </p:nvPicPr>
        <p:blipFill>
          <a:blip r:embed="rId6"/>
          <a:srcRect l="40758" t="1493" r="15221" b="2431"/>
          <a:stretch/>
        </p:blipFill>
        <p:spPr>
          <a:xfrm>
            <a:off x="7134331" y="1397969"/>
            <a:ext cx="2463994" cy="3686497"/>
          </a:xfrm>
        </p:spPr>
      </p:pic>
      <p:grpSp>
        <p:nvGrpSpPr>
          <p:cNvPr id="6" name="Graphic 7">
            <a:extLst>
              <a:ext uri="{FF2B5EF4-FFF2-40B4-BE49-F238E27FC236}">
                <a16:creationId xmlns:a16="http://schemas.microsoft.com/office/drawing/2014/main" id="{0A58E79F-D20D-EB55-2BA9-91EC016AC40D}"/>
              </a:ext>
            </a:extLst>
          </p:cNvPr>
          <p:cNvGrpSpPr/>
          <p:nvPr/>
        </p:nvGrpSpPr>
        <p:grpSpPr>
          <a:xfrm>
            <a:off x="8957238" y="4935834"/>
            <a:ext cx="688278" cy="661601"/>
            <a:chOff x="1561651" y="2944588"/>
            <a:chExt cx="407773" cy="391968"/>
          </a:xfrm>
          <a:solidFill>
            <a:schemeClr val="accent6"/>
          </a:solidFill>
        </p:grpSpPr>
        <p:grpSp>
          <p:nvGrpSpPr>
            <p:cNvPr id="7" name="Graphic 7">
              <a:extLst>
                <a:ext uri="{FF2B5EF4-FFF2-40B4-BE49-F238E27FC236}">
                  <a16:creationId xmlns:a16="http://schemas.microsoft.com/office/drawing/2014/main" id="{B8C91F49-79ED-7E44-8C12-0567371B0484}"/>
                </a:ext>
              </a:extLst>
            </p:cNvPr>
            <p:cNvGrpSpPr/>
            <p:nvPr/>
          </p:nvGrpSpPr>
          <p:grpSpPr>
            <a:xfrm>
              <a:off x="1561651" y="2944588"/>
              <a:ext cx="407773" cy="391968"/>
              <a:chOff x="1561651" y="2944588"/>
              <a:chExt cx="407773" cy="391968"/>
            </a:xfrm>
            <a:grpFill/>
          </p:grpSpPr>
          <p:sp>
            <p:nvSpPr>
              <p:cNvPr id="13" name="Freeform 12">
                <a:extLst>
                  <a:ext uri="{FF2B5EF4-FFF2-40B4-BE49-F238E27FC236}">
                    <a16:creationId xmlns:a16="http://schemas.microsoft.com/office/drawing/2014/main" id="{7F3B1D72-4B32-7DBF-A0A8-C36682C0DBD8}"/>
                  </a:ext>
                </a:extLst>
              </p:cNvPr>
              <p:cNvSpPr/>
              <p:nvPr/>
            </p:nvSpPr>
            <p:spPr>
              <a:xfrm>
                <a:off x="1724161" y="2944588"/>
                <a:ext cx="83497" cy="199044"/>
              </a:xfrm>
              <a:custGeom>
                <a:avLst/>
                <a:gdLst>
                  <a:gd name="connsiteX0" fmla="*/ 83347 w 83497"/>
                  <a:gd name="connsiteY0" fmla="*/ 47578 h 199044"/>
                  <a:gd name="connsiteX1" fmla="*/ 41673 w 83497"/>
                  <a:gd name="connsiteY1" fmla="*/ 199044 h 199044"/>
                  <a:gd name="connsiteX2" fmla="*/ 0 w 83497"/>
                  <a:gd name="connsiteY2" fmla="*/ 47578 h 199044"/>
                  <a:gd name="connsiteX3" fmla="*/ 41824 w 83497"/>
                  <a:gd name="connsiteY3" fmla="*/ 0 h 199044"/>
                  <a:gd name="connsiteX4" fmla="*/ 83497 w 83497"/>
                  <a:gd name="connsiteY4" fmla="*/ 47578 h 199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97" h="199044">
                    <a:moveTo>
                      <a:pt x="83347" y="47578"/>
                    </a:moveTo>
                    <a:cubicBezTo>
                      <a:pt x="83347" y="69861"/>
                      <a:pt x="41673" y="199044"/>
                      <a:pt x="41673" y="199044"/>
                    </a:cubicBezTo>
                    <a:cubicBezTo>
                      <a:pt x="41673" y="199044"/>
                      <a:pt x="0" y="69861"/>
                      <a:pt x="0" y="47578"/>
                    </a:cubicBezTo>
                    <a:cubicBezTo>
                      <a:pt x="0" y="25295"/>
                      <a:pt x="18806" y="0"/>
                      <a:pt x="41824" y="0"/>
                    </a:cubicBezTo>
                    <a:cubicBezTo>
                      <a:pt x="64842" y="0"/>
                      <a:pt x="83497" y="25445"/>
                      <a:pt x="83497" y="47578"/>
                    </a:cubicBezTo>
                    <a:close/>
                  </a:path>
                </a:pathLst>
              </a:custGeom>
              <a:grpFill/>
              <a:ln w="149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14F5D7E-6E64-BCC2-B8BB-56E2D99B528F}"/>
                  </a:ext>
                </a:extLst>
              </p:cNvPr>
              <p:cNvSpPr/>
              <p:nvPr/>
            </p:nvSpPr>
            <p:spPr>
              <a:xfrm>
                <a:off x="1561651" y="3064214"/>
                <a:ext cx="190793" cy="88451"/>
              </a:xfrm>
              <a:custGeom>
                <a:avLst/>
                <a:gdLst>
                  <a:gd name="connsiteX0" fmla="*/ 59756 w 190793"/>
                  <a:gd name="connsiteY0" fmla="*/ 2028 h 88451"/>
                  <a:gd name="connsiteX1" fmla="*/ 190793 w 190793"/>
                  <a:gd name="connsiteY1" fmla="*/ 88451 h 88451"/>
                  <a:gd name="connsiteX2" fmla="*/ 34030 w 190793"/>
                  <a:gd name="connsiteY2" fmla="*/ 81224 h 88451"/>
                  <a:gd name="connsiteX3" fmla="*/ 1533 w 190793"/>
                  <a:gd name="connsiteY3" fmla="*/ 27021 h 88451"/>
                  <a:gd name="connsiteX4" fmla="*/ 59756 w 190793"/>
                  <a:gd name="connsiteY4" fmla="*/ 2179 h 88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93" h="88451">
                    <a:moveTo>
                      <a:pt x="59756" y="2028"/>
                    </a:moveTo>
                    <a:cubicBezTo>
                      <a:pt x="80818" y="8954"/>
                      <a:pt x="190793" y="88451"/>
                      <a:pt x="190793" y="88451"/>
                    </a:cubicBezTo>
                    <a:cubicBezTo>
                      <a:pt x="190793" y="88451"/>
                      <a:pt x="55092" y="88150"/>
                      <a:pt x="34030" y="81224"/>
                    </a:cubicBezTo>
                    <a:cubicBezTo>
                      <a:pt x="12967" y="74298"/>
                      <a:pt x="-5537" y="48853"/>
                      <a:pt x="1533" y="27021"/>
                    </a:cubicBezTo>
                    <a:cubicBezTo>
                      <a:pt x="8604" y="5190"/>
                      <a:pt x="38543" y="-4747"/>
                      <a:pt x="59756" y="2179"/>
                    </a:cubicBezTo>
                    <a:close/>
                  </a:path>
                </a:pathLst>
              </a:custGeom>
              <a:grpFill/>
              <a:ln w="149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A5F20FC-D729-0122-A201-6D5393FF13D3}"/>
                  </a:ext>
                </a:extLst>
              </p:cNvPr>
              <p:cNvSpPr/>
              <p:nvPr/>
            </p:nvSpPr>
            <p:spPr>
              <a:xfrm>
                <a:off x="1625047" y="3168475"/>
                <a:ext cx="131760" cy="167328"/>
              </a:xfrm>
              <a:custGeom>
                <a:avLst/>
                <a:gdLst>
                  <a:gd name="connsiteX0" fmla="*/ 9148 w 131760"/>
                  <a:gd name="connsiteY0" fmla="*/ 98017 h 167328"/>
                  <a:gd name="connsiteX1" fmla="*/ 131760 w 131760"/>
                  <a:gd name="connsiteY1" fmla="*/ 0 h 167328"/>
                  <a:gd name="connsiteX2" fmla="*/ 76547 w 131760"/>
                  <a:gd name="connsiteY2" fmla="*/ 146950 h 167328"/>
                  <a:gd name="connsiteX3" fmla="*/ 14865 w 131760"/>
                  <a:gd name="connsiteY3" fmla="*/ 160952 h 167328"/>
                  <a:gd name="connsiteX4" fmla="*/ 9148 w 131760"/>
                  <a:gd name="connsiteY4" fmla="*/ 97866 h 16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60" h="167328">
                    <a:moveTo>
                      <a:pt x="9148" y="98017"/>
                    </a:moveTo>
                    <a:cubicBezTo>
                      <a:pt x="22236" y="80100"/>
                      <a:pt x="131760" y="0"/>
                      <a:pt x="131760" y="0"/>
                    </a:cubicBezTo>
                    <a:cubicBezTo>
                      <a:pt x="131760" y="0"/>
                      <a:pt x="89485" y="129033"/>
                      <a:pt x="76547" y="146950"/>
                    </a:cubicBezTo>
                    <a:cubicBezTo>
                      <a:pt x="63609" y="164867"/>
                      <a:pt x="33520" y="174503"/>
                      <a:pt x="14865" y="160952"/>
                    </a:cubicBezTo>
                    <a:cubicBezTo>
                      <a:pt x="-3791" y="147401"/>
                      <a:pt x="-3941" y="115934"/>
                      <a:pt x="9148" y="97866"/>
                    </a:cubicBezTo>
                    <a:close/>
                  </a:path>
                </a:pathLst>
              </a:custGeom>
              <a:grpFill/>
              <a:ln w="149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7B0CA7A-89D8-E0E5-8A86-40AC93E529D8}"/>
                  </a:ext>
                </a:extLst>
              </p:cNvPr>
              <p:cNvSpPr/>
              <p:nvPr/>
            </p:nvSpPr>
            <p:spPr>
              <a:xfrm>
                <a:off x="1773206" y="3169077"/>
                <a:ext cx="131760" cy="167478"/>
              </a:xfrm>
              <a:custGeom>
                <a:avLst/>
                <a:gdLst>
                  <a:gd name="connsiteX0" fmla="*/ 55213 w 131760"/>
                  <a:gd name="connsiteY0" fmla="*/ 146950 h 167478"/>
                  <a:gd name="connsiteX1" fmla="*/ 0 w 131760"/>
                  <a:gd name="connsiteY1" fmla="*/ 0 h 167478"/>
                  <a:gd name="connsiteX2" fmla="*/ 122613 w 131760"/>
                  <a:gd name="connsiteY2" fmla="*/ 98017 h 167478"/>
                  <a:gd name="connsiteX3" fmla="*/ 116896 w 131760"/>
                  <a:gd name="connsiteY3" fmla="*/ 161103 h 167478"/>
                  <a:gd name="connsiteX4" fmla="*/ 55213 w 131760"/>
                  <a:gd name="connsiteY4" fmla="*/ 147100 h 16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60" h="167478">
                    <a:moveTo>
                      <a:pt x="55213" y="146950"/>
                    </a:moveTo>
                    <a:cubicBezTo>
                      <a:pt x="42125" y="129033"/>
                      <a:pt x="0" y="0"/>
                      <a:pt x="0" y="0"/>
                    </a:cubicBezTo>
                    <a:cubicBezTo>
                      <a:pt x="0" y="0"/>
                      <a:pt x="109524" y="79949"/>
                      <a:pt x="122613" y="98017"/>
                    </a:cubicBezTo>
                    <a:cubicBezTo>
                      <a:pt x="135701" y="115934"/>
                      <a:pt x="135551" y="147552"/>
                      <a:pt x="116896" y="161103"/>
                    </a:cubicBezTo>
                    <a:cubicBezTo>
                      <a:pt x="98241" y="174653"/>
                      <a:pt x="68302" y="165017"/>
                      <a:pt x="55213" y="147100"/>
                    </a:cubicBezTo>
                    <a:close/>
                  </a:path>
                </a:pathLst>
              </a:custGeom>
              <a:grpFill/>
              <a:ln w="149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9607A9D-1B8C-AE85-4599-AF6E9A0F2563}"/>
                  </a:ext>
                </a:extLst>
              </p:cNvPr>
              <p:cNvSpPr/>
              <p:nvPr/>
            </p:nvSpPr>
            <p:spPr>
              <a:xfrm>
                <a:off x="1778773" y="3065118"/>
                <a:ext cx="190651" cy="88601"/>
              </a:xfrm>
              <a:custGeom>
                <a:avLst/>
                <a:gdLst>
                  <a:gd name="connsiteX0" fmla="*/ 156764 w 190651"/>
                  <a:gd name="connsiteY0" fmla="*/ 81375 h 88601"/>
                  <a:gd name="connsiteX1" fmla="*/ 0 w 190651"/>
                  <a:gd name="connsiteY1" fmla="*/ 88602 h 88601"/>
                  <a:gd name="connsiteX2" fmla="*/ 131038 w 190651"/>
                  <a:gd name="connsiteY2" fmla="*/ 2179 h 88601"/>
                  <a:gd name="connsiteX3" fmla="*/ 189110 w 190651"/>
                  <a:gd name="connsiteY3" fmla="*/ 27021 h 88601"/>
                  <a:gd name="connsiteX4" fmla="*/ 156764 w 190651"/>
                  <a:gd name="connsiteY4" fmla="*/ 81375 h 88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51" h="88601">
                    <a:moveTo>
                      <a:pt x="156764" y="81375"/>
                    </a:moveTo>
                    <a:cubicBezTo>
                      <a:pt x="135701" y="88301"/>
                      <a:pt x="0" y="88602"/>
                      <a:pt x="0" y="88602"/>
                    </a:cubicBezTo>
                    <a:cubicBezTo>
                      <a:pt x="0" y="88602"/>
                      <a:pt x="109975" y="9104"/>
                      <a:pt x="131038" y="2179"/>
                    </a:cubicBezTo>
                    <a:cubicBezTo>
                      <a:pt x="152100" y="-4747"/>
                      <a:pt x="182039" y="5190"/>
                      <a:pt x="189110" y="27021"/>
                    </a:cubicBezTo>
                    <a:cubicBezTo>
                      <a:pt x="196180" y="48853"/>
                      <a:pt x="177826" y="74449"/>
                      <a:pt x="156764" y="81375"/>
                    </a:cubicBezTo>
                    <a:close/>
                  </a:path>
                </a:pathLst>
              </a:custGeom>
              <a:grpFill/>
              <a:ln w="1499" cap="flat">
                <a:noFill/>
                <a:prstDash val="solid"/>
                <a:miter/>
              </a:ln>
            </p:spPr>
            <p:txBody>
              <a:bodyPr rtlCol="0" anchor="ctr"/>
              <a:lstStyle/>
              <a:p>
                <a:endParaRPr lang="en-US"/>
              </a:p>
            </p:txBody>
          </p:sp>
        </p:grpSp>
        <p:sp>
          <p:nvSpPr>
            <p:cNvPr id="8" name="Freeform 7">
              <a:extLst>
                <a:ext uri="{FF2B5EF4-FFF2-40B4-BE49-F238E27FC236}">
                  <a16:creationId xmlns:a16="http://schemas.microsoft.com/office/drawing/2014/main" id="{0EAD5C8C-A83C-15FF-5E42-D4CFF2C083F7}"/>
                </a:ext>
              </a:extLst>
            </p:cNvPr>
            <p:cNvSpPr/>
            <p:nvPr/>
          </p:nvSpPr>
          <p:spPr>
            <a:xfrm>
              <a:off x="1830225" y="3029505"/>
              <a:ext cx="33097" cy="33123"/>
            </a:xfrm>
            <a:custGeom>
              <a:avLst/>
              <a:gdLst>
                <a:gd name="connsiteX0" fmla="*/ 33098 w 33097"/>
                <a:gd name="connsiteY0" fmla="*/ 16562 h 33123"/>
                <a:gd name="connsiteX1" fmla="*/ 16549 w 33097"/>
                <a:gd name="connsiteY1" fmla="*/ 33124 h 33123"/>
                <a:gd name="connsiteX2" fmla="*/ 0 w 33097"/>
                <a:gd name="connsiteY2" fmla="*/ 16562 h 33123"/>
                <a:gd name="connsiteX3" fmla="*/ 16549 w 33097"/>
                <a:gd name="connsiteY3" fmla="*/ 0 h 33123"/>
                <a:gd name="connsiteX4" fmla="*/ 33098 w 33097"/>
                <a:gd name="connsiteY4" fmla="*/ 16562 h 33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7" h="33123">
                  <a:moveTo>
                    <a:pt x="33098" y="16562"/>
                  </a:moveTo>
                  <a:cubicBezTo>
                    <a:pt x="33098" y="25709"/>
                    <a:pt x="25689" y="33124"/>
                    <a:pt x="16549" y="33124"/>
                  </a:cubicBezTo>
                  <a:cubicBezTo>
                    <a:pt x="7409" y="33124"/>
                    <a:pt x="0" y="25709"/>
                    <a:pt x="0" y="16562"/>
                  </a:cubicBezTo>
                  <a:cubicBezTo>
                    <a:pt x="0" y="7415"/>
                    <a:pt x="7409" y="0"/>
                    <a:pt x="16549" y="0"/>
                  </a:cubicBezTo>
                  <a:cubicBezTo>
                    <a:pt x="25689" y="0"/>
                    <a:pt x="33098" y="7415"/>
                    <a:pt x="33098" y="16562"/>
                  </a:cubicBezTo>
                  <a:close/>
                </a:path>
              </a:pathLst>
            </a:custGeom>
            <a:grpFill/>
            <a:ln w="149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834D668-6437-AAAD-6462-112FCB68F7AB}"/>
                </a:ext>
              </a:extLst>
            </p:cNvPr>
            <p:cNvSpPr/>
            <p:nvPr/>
          </p:nvSpPr>
          <p:spPr>
            <a:xfrm>
              <a:off x="1668346" y="3030107"/>
              <a:ext cx="33097" cy="33123"/>
            </a:xfrm>
            <a:custGeom>
              <a:avLst/>
              <a:gdLst>
                <a:gd name="connsiteX0" fmla="*/ 33098 w 33097"/>
                <a:gd name="connsiteY0" fmla="*/ 16562 h 33123"/>
                <a:gd name="connsiteX1" fmla="*/ 16549 w 33097"/>
                <a:gd name="connsiteY1" fmla="*/ 33124 h 33123"/>
                <a:gd name="connsiteX2" fmla="*/ 0 w 33097"/>
                <a:gd name="connsiteY2" fmla="*/ 16562 h 33123"/>
                <a:gd name="connsiteX3" fmla="*/ 16549 w 33097"/>
                <a:gd name="connsiteY3" fmla="*/ 0 h 33123"/>
                <a:gd name="connsiteX4" fmla="*/ 33098 w 33097"/>
                <a:gd name="connsiteY4" fmla="*/ 16562 h 33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7" h="33123">
                  <a:moveTo>
                    <a:pt x="33098" y="16562"/>
                  </a:moveTo>
                  <a:cubicBezTo>
                    <a:pt x="33098" y="25709"/>
                    <a:pt x="25689" y="33124"/>
                    <a:pt x="16549" y="33124"/>
                  </a:cubicBezTo>
                  <a:cubicBezTo>
                    <a:pt x="7409" y="33124"/>
                    <a:pt x="0" y="25709"/>
                    <a:pt x="0" y="16562"/>
                  </a:cubicBezTo>
                  <a:cubicBezTo>
                    <a:pt x="0" y="7415"/>
                    <a:pt x="7409" y="0"/>
                    <a:pt x="16549" y="0"/>
                  </a:cubicBezTo>
                  <a:cubicBezTo>
                    <a:pt x="25689" y="0"/>
                    <a:pt x="33098" y="7415"/>
                    <a:pt x="33098" y="16562"/>
                  </a:cubicBezTo>
                  <a:close/>
                </a:path>
              </a:pathLst>
            </a:custGeom>
            <a:grpFill/>
            <a:ln w="149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7CF1A50C-1336-E6CF-3F39-FC17B48D1C10}"/>
                </a:ext>
              </a:extLst>
            </p:cNvPr>
            <p:cNvSpPr/>
            <p:nvPr/>
          </p:nvSpPr>
          <p:spPr>
            <a:xfrm>
              <a:off x="1637204" y="3174949"/>
              <a:ext cx="33097" cy="33123"/>
            </a:xfrm>
            <a:custGeom>
              <a:avLst/>
              <a:gdLst>
                <a:gd name="connsiteX0" fmla="*/ 33098 w 33097"/>
                <a:gd name="connsiteY0" fmla="*/ 16562 h 33123"/>
                <a:gd name="connsiteX1" fmla="*/ 16549 w 33097"/>
                <a:gd name="connsiteY1" fmla="*/ 33124 h 33123"/>
                <a:gd name="connsiteX2" fmla="*/ 0 w 33097"/>
                <a:gd name="connsiteY2" fmla="*/ 16562 h 33123"/>
                <a:gd name="connsiteX3" fmla="*/ 16549 w 33097"/>
                <a:gd name="connsiteY3" fmla="*/ 0 h 33123"/>
                <a:gd name="connsiteX4" fmla="*/ 33098 w 33097"/>
                <a:gd name="connsiteY4" fmla="*/ 16562 h 33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7" h="33123">
                  <a:moveTo>
                    <a:pt x="33098" y="16562"/>
                  </a:moveTo>
                  <a:cubicBezTo>
                    <a:pt x="33098" y="25709"/>
                    <a:pt x="25689" y="33124"/>
                    <a:pt x="16549" y="33124"/>
                  </a:cubicBezTo>
                  <a:cubicBezTo>
                    <a:pt x="7409" y="33124"/>
                    <a:pt x="0" y="25709"/>
                    <a:pt x="0" y="16562"/>
                  </a:cubicBezTo>
                  <a:cubicBezTo>
                    <a:pt x="0" y="7415"/>
                    <a:pt x="7409" y="0"/>
                    <a:pt x="16549" y="0"/>
                  </a:cubicBezTo>
                  <a:cubicBezTo>
                    <a:pt x="25689" y="0"/>
                    <a:pt x="33098" y="7415"/>
                    <a:pt x="33098" y="16562"/>
                  </a:cubicBezTo>
                  <a:close/>
                </a:path>
              </a:pathLst>
            </a:custGeom>
            <a:grpFill/>
            <a:ln w="149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97BB3FE-DB56-FF2C-D0AD-BCD384C42955}"/>
                </a:ext>
              </a:extLst>
            </p:cNvPr>
            <p:cNvSpPr/>
            <p:nvPr/>
          </p:nvSpPr>
          <p:spPr>
            <a:xfrm>
              <a:off x="1748383" y="3247671"/>
              <a:ext cx="33097" cy="33123"/>
            </a:xfrm>
            <a:custGeom>
              <a:avLst/>
              <a:gdLst>
                <a:gd name="connsiteX0" fmla="*/ 33098 w 33097"/>
                <a:gd name="connsiteY0" fmla="*/ 16562 h 33123"/>
                <a:gd name="connsiteX1" fmla="*/ 16549 w 33097"/>
                <a:gd name="connsiteY1" fmla="*/ 33124 h 33123"/>
                <a:gd name="connsiteX2" fmla="*/ 0 w 33097"/>
                <a:gd name="connsiteY2" fmla="*/ 16562 h 33123"/>
                <a:gd name="connsiteX3" fmla="*/ 16549 w 33097"/>
                <a:gd name="connsiteY3" fmla="*/ 0 h 33123"/>
                <a:gd name="connsiteX4" fmla="*/ 33098 w 33097"/>
                <a:gd name="connsiteY4" fmla="*/ 16562 h 33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7" h="33123">
                  <a:moveTo>
                    <a:pt x="33098" y="16562"/>
                  </a:moveTo>
                  <a:cubicBezTo>
                    <a:pt x="33098" y="25709"/>
                    <a:pt x="25689" y="33124"/>
                    <a:pt x="16549" y="33124"/>
                  </a:cubicBezTo>
                  <a:cubicBezTo>
                    <a:pt x="7409" y="33124"/>
                    <a:pt x="0" y="25709"/>
                    <a:pt x="0" y="16562"/>
                  </a:cubicBezTo>
                  <a:cubicBezTo>
                    <a:pt x="0" y="7415"/>
                    <a:pt x="7409" y="0"/>
                    <a:pt x="16549" y="0"/>
                  </a:cubicBezTo>
                  <a:cubicBezTo>
                    <a:pt x="25689" y="0"/>
                    <a:pt x="33098" y="7415"/>
                    <a:pt x="33098" y="16562"/>
                  </a:cubicBezTo>
                  <a:close/>
                </a:path>
              </a:pathLst>
            </a:custGeom>
            <a:grpFill/>
            <a:ln w="149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2F75582-31AD-4AD6-3C0D-A167C9C217CD}"/>
                </a:ext>
              </a:extLst>
            </p:cNvPr>
            <p:cNvSpPr/>
            <p:nvPr/>
          </p:nvSpPr>
          <p:spPr>
            <a:xfrm>
              <a:off x="1860765" y="3176304"/>
              <a:ext cx="33097" cy="33123"/>
            </a:xfrm>
            <a:custGeom>
              <a:avLst/>
              <a:gdLst>
                <a:gd name="connsiteX0" fmla="*/ 33098 w 33097"/>
                <a:gd name="connsiteY0" fmla="*/ 16562 h 33123"/>
                <a:gd name="connsiteX1" fmla="*/ 16549 w 33097"/>
                <a:gd name="connsiteY1" fmla="*/ 33124 h 33123"/>
                <a:gd name="connsiteX2" fmla="*/ 0 w 33097"/>
                <a:gd name="connsiteY2" fmla="*/ 16562 h 33123"/>
                <a:gd name="connsiteX3" fmla="*/ 16549 w 33097"/>
                <a:gd name="connsiteY3" fmla="*/ 0 h 33123"/>
                <a:gd name="connsiteX4" fmla="*/ 33098 w 33097"/>
                <a:gd name="connsiteY4" fmla="*/ 16562 h 33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7" h="33123">
                  <a:moveTo>
                    <a:pt x="33098" y="16562"/>
                  </a:moveTo>
                  <a:cubicBezTo>
                    <a:pt x="33098" y="25709"/>
                    <a:pt x="25689" y="33124"/>
                    <a:pt x="16549" y="33124"/>
                  </a:cubicBezTo>
                  <a:cubicBezTo>
                    <a:pt x="7409" y="33124"/>
                    <a:pt x="0" y="25709"/>
                    <a:pt x="0" y="16562"/>
                  </a:cubicBezTo>
                  <a:cubicBezTo>
                    <a:pt x="0" y="7415"/>
                    <a:pt x="7409" y="0"/>
                    <a:pt x="16549" y="0"/>
                  </a:cubicBezTo>
                  <a:cubicBezTo>
                    <a:pt x="25689" y="0"/>
                    <a:pt x="33098" y="7415"/>
                    <a:pt x="33098" y="16562"/>
                  </a:cubicBezTo>
                  <a:close/>
                </a:path>
              </a:pathLst>
            </a:custGeom>
            <a:grpFill/>
            <a:ln w="1499"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21270BB3-86FD-E30A-219C-10AA69A9B481}"/>
              </a:ext>
            </a:extLst>
          </p:cNvPr>
          <p:cNvSpPr>
            <a:spLocks noGrp="1"/>
          </p:cNvSpPr>
          <p:nvPr>
            <p:ph type="body" sz="quarter" idx="32"/>
          </p:nvPr>
        </p:nvSpPr>
        <p:spPr>
          <a:xfrm>
            <a:off x="851805" y="4004920"/>
            <a:ext cx="5244195" cy="617036"/>
          </a:xfrm>
        </p:spPr>
        <p:txBody>
          <a:bodyPr/>
          <a:lstStyle/>
          <a:p>
            <a:pPr>
              <a:buNone/>
            </a:pPr>
            <a:r>
              <a:rPr lang="en-US" dirty="0"/>
              <a:t>Assist with grant applications.</a:t>
            </a:r>
          </a:p>
        </p:txBody>
      </p:sp>
      <p:sp>
        <p:nvSpPr>
          <p:cNvPr id="19" name="Text Placeholder 90">
            <a:extLst>
              <a:ext uri="{FF2B5EF4-FFF2-40B4-BE49-F238E27FC236}">
                <a16:creationId xmlns:a16="http://schemas.microsoft.com/office/drawing/2014/main" id="{11C20EFB-05D3-E102-A524-699EAFDCA66B}"/>
              </a:ext>
            </a:extLst>
          </p:cNvPr>
          <p:cNvSpPr txBox="1">
            <a:spLocks/>
          </p:cNvSpPr>
          <p:nvPr/>
        </p:nvSpPr>
        <p:spPr>
          <a:xfrm>
            <a:off x="844863" y="2660803"/>
            <a:ext cx="5753520" cy="63186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2000" b="1" i="0" kern="1200" cap="none" spc="0" baseline="0" dirty="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50000"/>
              </a:lnSpc>
              <a:spcBef>
                <a:spcPts val="500"/>
              </a:spcBef>
              <a:buFontTx/>
              <a:buNone/>
              <a:defRPr sz="2200" b="0" i="0" kern="1200">
                <a:solidFill>
                  <a:schemeClr val="bg2">
                    <a:lumMod val="25000"/>
                  </a:schemeClr>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bg2">
                    <a:lumMod val="25000"/>
                  </a:schemeClr>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bg2">
                    <a:lumMod val="25000"/>
                  </a:schemeClr>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bg2">
                    <a:lumMod val="25000"/>
                  </a:schemeClr>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Access to t</a:t>
            </a:r>
            <a:r>
              <a:rPr lang="en-US" dirty="0"/>
              <a:t>raining </a:t>
            </a:r>
          </a:p>
        </p:txBody>
      </p:sp>
      <p:sp>
        <p:nvSpPr>
          <p:cNvPr id="20" name="Text Placeholder 94">
            <a:extLst>
              <a:ext uri="{FF2B5EF4-FFF2-40B4-BE49-F238E27FC236}">
                <a16:creationId xmlns:a16="http://schemas.microsoft.com/office/drawing/2014/main" id="{49F85DA7-0D3E-53BA-DF8D-AD65C894BA9D}"/>
              </a:ext>
            </a:extLst>
          </p:cNvPr>
          <p:cNvSpPr txBox="1">
            <a:spLocks/>
          </p:cNvSpPr>
          <p:nvPr/>
        </p:nvSpPr>
        <p:spPr>
          <a:xfrm>
            <a:off x="856424" y="3291147"/>
            <a:ext cx="5257800" cy="631867"/>
          </a:xfrm>
          <a:prstGeom prst="rect">
            <a:avLst/>
          </a:prstGeom>
        </p:spPr>
        <p:txBody>
          <a:bodyPr vert="horz" lIns="0" tIns="0" rIns="0" bIns="0" rtlCol="0">
            <a:noAutofit/>
          </a:bodyPr>
          <a:lstStyle>
            <a:lvl1pPr marL="194310" indent="-194310" algn="l" defTabSz="914400" rtl="0" eaLnBrk="1" latinLnBrk="0" hangingPunct="1">
              <a:lnSpc>
                <a:spcPct val="112000"/>
              </a:lnSpc>
              <a:spcBef>
                <a:spcPts val="1000"/>
              </a:spcBef>
              <a:buFont typeface="Arial" panose="020B0604020202020204" pitchFamily="34" charset="0"/>
              <a:buChar char="•"/>
              <a:defRPr lang="en-US" sz="1400" b="0" i="0" kern="1200" spc="0" baseline="0" dirty="0">
                <a:solidFill>
                  <a:schemeClr val="bg2">
                    <a:lumMod val="25000"/>
                  </a:schemeClr>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bg2">
                    <a:lumMod val="25000"/>
                  </a:schemeClr>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bg2">
                    <a:lumMod val="25000"/>
                  </a:schemeClr>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bg2">
                    <a:lumMod val="25000"/>
                  </a:schemeClr>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bg2">
                    <a:lumMod val="25000"/>
                  </a:schemeClr>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Ttraining</a:t>
            </a:r>
            <a:r>
              <a:rPr lang="en-US" dirty="0"/>
              <a:t> session for individual partners. </a:t>
            </a:r>
          </a:p>
        </p:txBody>
      </p:sp>
      <p:sp>
        <p:nvSpPr>
          <p:cNvPr id="21" name="Text Placeholder 92">
            <a:extLst>
              <a:ext uri="{FF2B5EF4-FFF2-40B4-BE49-F238E27FC236}">
                <a16:creationId xmlns:a16="http://schemas.microsoft.com/office/drawing/2014/main" id="{FDB59133-5986-A43F-6A7F-4FBDC7F019F4}"/>
              </a:ext>
            </a:extLst>
          </p:cNvPr>
          <p:cNvSpPr txBox="1">
            <a:spLocks/>
          </p:cNvSpPr>
          <p:nvPr/>
        </p:nvSpPr>
        <p:spPr>
          <a:xfrm>
            <a:off x="844549" y="4395061"/>
            <a:ext cx="6263317" cy="63186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2000" b="1" i="0" kern="1200" cap="none" spc="0" baseline="0" dirty="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50000"/>
              </a:lnSpc>
              <a:spcBef>
                <a:spcPts val="500"/>
              </a:spcBef>
              <a:buFontTx/>
              <a:buNone/>
              <a:defRPr sz="2200" b="0" i="0" kern="1200">
                <a:solidFill>
                  <a:schemeClr val="bg2">
                    <a:lumMod val="25000"/>
                  </a:schemeClr>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bg2">
                    <a:lumMod val="25000"/>
                  </a:schemeClr>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bg2">
                    <a:lumMod val="25000"/>
                  </a:schemeClr>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bg2">
                    <a:lumMod val="25000"/>
                  </a:schemeClr>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Increase awareness thru co-marketing opportunities</a:t>
            </a:r>
          </a:p>
        </p:txBody>
      </p:sp>
      <p:sp>
        <p:nvSpPr>
          <p:cNvPr id="22" name="Text Placeholder 2">
            <a:extLst>
              <a:ext uri="{FF2B5EF4-FFF2-40B4-BE49-F238E27FC236}">
                <a16:creationId xmlns:a16="http://schemas.microsoft.com/office/drawing/2014/main" id="{4577AA00-EF64-1F85-229D-ACA73612C151}"/>
              </a:ext>
            </a:extLst>
          </p:cNvPr>
          <p:cNvSpPr txBox="1">
            <a:spLocks/>
          </p:cNvSpPr>
          <p:nvPr/>
        </p:nvSpPr>
        <p:spPr>
          <a:xfrm>
            <a:off x="843565" y="4985228"/>
            <a:ext cx="5244195" cy="617036"/>
          </a:xfrm>
          <a:prstGeom prst="rect">
            <a:avLst/>
          </a:prstGeom>
        </p:spPr>
        <p:txBody>
          <a:bodyPr vert="horz" lIns="0" tIns="0" rIns="0" bIns="0" rtlCol="0">
            <a:noAutofit/>
          </a:bodyPr>
          <a:lstStyle>
            <a:lvl1pPr marL="0" indent="0" algn="l" defTabSz="914400" rtl="0" eaLnBrk="1" latinLnBrk="0" hangingPunct="1">
              <a:lnSpc>
                <a:spcPct val="150000"/>
              </a:lnSpc>
              <a:spcBef>
                <a:spcPts val="1000"/>
              </a:spcBef>
              <a:buFont typeface="Arial" panose="020B0604020202020204" pitchFamily="34" charset="0"/>
              <a:buChar char="•"/>
              <a:defRPr lang="en-US" sz="1400" b="0" i="0" kern="1200" spc="0" baseline="0" dirty="0">
                <a:solidFill>
                  <a:schemeClr val="bg2">
                    <a:lumMod val="25000"/>
                  </a:schemeClr>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bg2">
                    <a:lumMod val="25000"/>
                  </a:schemeClr>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bg2">
                    <a:lumMod val="25000"/>
                  </a:schemeClr>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bg2">
                    <a:lumMod val="25000"/>
                  </a:schemeClr>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bg2">
                    <a:lumMod val="25000"/>
                  </a:schemeClr>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a:t>Joint marketing efforts to boost visibility.</a:t>
            </a:r>
          </a:p>
        </p:txBody>
      </p:sp>
      <p:sp>
        <p:nvSpPr>
          <p:cNvPr id="23" name="Text Placeholder 92">
            <a:extLst>
              <a:ext uri="{FF2B5EF4-FFF2-40B4-BE49-F238E27FC236}">
                <a16:creationId xmlns:a16="http://schemas.microsoft.com/office/drawing/2014/main" id="{82F651EA-53E9-28EC-7F70-96254E2C996A}"/>
              </a:ext>
            </a:extLst>
          </p:cNvPr>
          <p:cNvSpPr txBox="1">
            <a:spLocks/>
          </p:cNvSpPr>
          <p:nvPr/>
        </p:nvSpPr>
        <p:spPr>
          <a:xfrm>
            <a:off x="861023" y="5350652"/>
            <a:ext cx="5753520" cy="631867"/>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FontTx/>
              <a:buNone/>
              <a:defRPr lang="en-US" sz="2000" b="1" i="0" kern="1200" cap="none" spc="0" baseline="0" dirty="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50000"/>
              </a:lnSpc>
              <a:spcBef>
                <a:spcPts val="500"/>
              </a:spcBef>
              <a:buFontTx/>
              <a:buNone/>
              <a:defRPr sz="2200" b="0" i="0" kern="1200">
                <a:solidFill>
                  <a:schemeClr val="bg2">
                    <a:lumMod val="25000"/>
                  </a:schemeClr>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bg2">
                    <a:lumMod val="25000"/>
                  </a:schemeClr>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bg2">
                    <a:lumMod val="25000"/>
                  </a:schemeClr>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bg2">
                    <a:lumMod val="25000"/>
                  </a:schemeClr>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Assist with contributions and business growth </a:t>
            </a:r>
          </a:p>
        </p:txBody>
      </p:sp>
      <p:sp>
        <p:nvSpPr>
          <p:cNvPr id="24" name="Text Placeholder 2">
            <a:extLst>
              <a:ext uri="{FF2B5EF4-FFF2-40B4-BE49-F238E27FC236}">
                <a16:creationId xmlns:a16="http://schemas.microsoft.com/office/drawing/2014/main" id="{520B3F78-98AE-EC45-5910-6A529A14002D}"/>
              </a:ext>
            </a:extLst>
          </p:cNvPr>
          <p:cNvSpPr txBox="1">
            <a:spLocks/>
          </p:cNvSpPr>
          <p:nvPr/>
        </p:nvSpPr>
        <p:spPr>
          <a:xfrm>
            <a:off x="860038" y="5977890"/>
            <a:ext cx="5244195" cy="617036"/>
          </a:xfrm>
          <a:prstGeom prst="rect">
            <a:avLst/>
          </a:prstGeom>
        </p:spPr>
        <p:txBody>
          <a:bodyPr vert="horz" lIns="0" tIns="0" rIns="0" bIns="0" rtlCol="0">
            <a:noAutofit/>
          </a:bodyPr>
          <a:lstStyle>
            <a:lvl1pPr marL="0" indent="0" algn="l" defTabSz="914400" rtl="0" eaLnBrk="1" latinLnBrk="0" hangingPunct="1">
              <a:lnSpc>
                <a:spcPct val="150000"/>
              </a:lnSpc>
              <a:spcBef>
                <a:spcPts val="1000"/>
              </a:spcBef>
              <a:buFont typeface="Arial" panose="020B0604020202020204" pitchFamily="34" charset="0"/>
              <a:buChar char="•"/>
              <a:defRPr lang="en-US" sz="1400" b="0" i="0" kern="1200" spc="0" baseline="0" dirty="0">
                <a:solidFill>
                  <a:schemeClr val="bg2">
                    <a:lumMod val="25000"/>
                  </a:schemeClr>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bg2">
                    <a:lumMod val="25000"/>
                  </a:schemeClr>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bg2">
                    <a:lumMod val="25000"/>
                  </a:schemeClr>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bg2">
                    <a:lumMod val="25000"/>
                  </a:schemeClr>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bg2">
                    <a:lumMod val="25000"/>
                  </a:schemeClr>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a:t>Resources to aid partner development.</a:t>
            </a:r>
          </a:p>
          <a:p>
            <a:pPr>
              <a:buNone/>
            </a:pPr>
            <a:r>
              <a:rPr lang="en-US" dirty="0"/>
              <a:t> </a:t>
            </a:r>
          </a:p>
        </p:txBody>
      </p:sp>
    </p:spTree>
    <p:extLst>
      <p:ext uri="{BB962C8B-B14F-4D97-AF65-F5344CB8AC3E}">
        <p14:creationId xmlns:p14="http://schemas.microsoft.com/office/powerpoint/2010/main" val="28528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A2A7EB2-E2CC-6330-D4BC-5C049FE80746}"/>
              </a:ext>
            </a:extLst>
          </p:cNvPr>
          <p:cNvSpPr>
            <a:spLocks noGrp="1"/>
          </p:cNvSpPr>
          <p:nvPr>
            <p:ph type="title"/>
          </p:nvPr>
        </p:nvSpPr>
        <p:spPr>
          <a:xfrm>
            <a:off x="1248597" y="1070149"/>
            <a:ext cx="8244113" cy="970081"/>
          </a:xfrm>
        </p:spPr>
        <p:txBody>
          <a:bodyPr anchor="ctr">
            <a:normAutofit/>
          </a:bodyPr>
          <a:lstStyle/>
          <a:p>
            <a:r>
              <a:rPr lang="en-US" sz="3600" dirty="0"/>
              <a:t>Types of partners </a:t>
            </a:r>
          </a:p>
        </p:txBody>
      </p:sp>
      <p:sp>
        <p:nvSpPr>
          <p:cNvPr id="7" name="Subtitle 6">
            <a:extLst>
              <a:ext uri="{FF2B5EF4-FFF2-40B4-BE49-F238E27FC236}">
                <a16:creationId xmlns:a16="http://schemas.microsoft.com/office/drawing/2014/main" id="{BF009E33-03EE-AA29-8120-A34E26A29722}"/>
              </a:ext>
            </a:extLst>
          </p:cNvPr>
          <p:cNvSpPr>
            <a:spLocks noGrp="1"/>
          </p:cNvSpPr>
          <p:nvPr>
            <p:ph type="subTitle" idx="1"/>
          </p:nvPr>
        </p:nvSpPr>
        <p:spPr>
          <a:xfrm>
            <a:off x="1248597" y="2102547"/>
            <a:ext cx="4847403" cy="559184"/>
          </a:xfrm>
        </p:spPr>
        <p:txBody>
          <a:bodyPr>
            <a:normAutofit fontScale="25000" lnSpcReduction="20000"/>
          </a:bodyPr>
          <a:lstStyle/>
          <a:p>
            <a:pPr>
              <a:lnSpc>
                <a:spcPct val="100000"/>
              </a:lnSpc>
            </a:pPr>
            <a:r>
              <a:rPr lang="en-US" sz="7200" b="1" dirty="0"/>
              <a:t>Channels</a:t>
            </a:r>
            <a:r>
              <a:rPr lang="en-US" sz="5600" dirty="0"/>
              <a:t> - </a:t>
            </a:r>
            <a:r>
              <a:rPr lang="en-US" sz="5600" dirty="0">
                <a:solidFill>
                  <a:schemeClr val="tx1"/>
                </a:solidFill>
              </a:rPr>
              <a:t>Support open-source partnership framework </a:t>
            </a:r>
          </a:p>
          <a:p>
            <a:pPr lvl="0">
              <a:lnSpc>
                <a:spcPct val="100000"/>
              </a:lnSpc>
            </a:pPr>
            <a:r>
              <a:rPr lang="en-US" sz="7200" b="1" dirty="0"/>
              <a:t>Alliances </a:t>
            </a:r>
            <a:r>
              <a:rPr lang="en-US" sz="5600" dirty="0"/>
              <a:t>– </a:t>
            </a:r>
            <a:r>
              <a:rPr lang="en-US" sz="5600" dirty="0">
                <a:solidFill>
                  <a:schemeClr val="tx1"/>
                </a:solidFill>
              </a:rPr>
              <a:t>Collaborative efforts within the framework for the project</a:t>
            </a:r>
          </a:p>
          <a:p>
            <a:pPr lvl="0">
              <a:lnSpc>
                <a:spcPct val="100000"/>
              </a:lnSpc>
            </a:pPr>
            <a:r>
              <a:rPr lang="en-US" sz="7200" b="1" dirty="0"/>
              <a:t>Open-Source Community </a:t>
            </a:r>
            <a:r>
              <a:rPr lang="en-US" sz="5600" dirty="0"/>
              <a:t>- Provide unique contributions to the project</a:t>
            </a:r>
          </a:p>
          <a:p>
            <a:pPr lvl="0">
              <a:lnSpc>
                <a:spcPct val="100000"/>
              </a:lnSpc>
            </a:pPr>
            <a:r>
              <a:rPr lang="en-US" sz="7200" b="1" dirty="0"/>
              <a:t>Funding Partners </a:t>
            </a:r>
            <a:r>
              <a:rPr lang="en-US" sz="5600" dirty="0">
                <a:solidFill>
                  <a:schemeClr val="tx1"/>
                </a:solidFill>
              </a:rPr>
              <a:t>(directed fund) - Financially support the project</a:t>
            </a:r>
          </a:p>
        </p:txBody>
      </p:sp>
      <p:sp>
        <p:nvSpPr>
          <p:cNvPr id="11" name="Footer Placeholder 10">
            <a:extLst>
              <a:ext uri="{FF2B5EF4-FFF2-40B4-BE49-F238E27FC236}">
                <a16:creationId xmlns:a16="http://schemas.microsoft.com/office/drawing/2014/main" id="{F0FE709F-757F-9DAB-DC56-68FD7C46FC5A}"/>
              </a:ext>
            </a:extLst>
          </p:cNvPr>
          <p:cNvSpPr>
            <a:spLocks noGrp="1"/>
          </p:cNvSpPr>
          <p:nvPr>
            <p:ph type="ftr" sz="quarter" idx="10"/>
          </p:nvPr>
        </p:nvSpPr>
        <p:spPr/>
        <p:txBody>
          <a:bodyPr anchor="ctr">
            <a:normAutofit/>
          </a:bodyPr>
          <a:lstStyle/>
          <a:p>
            <a:pPr>
              <a:spcAft>
                <a:spcPts val="600"/>
              </a:spcAft>
            </a:pPr>
            <a:r>
              <a:rPr lang="en-US" dirty="0"/>
              <a:t>Partner Program</a:t>
            </a:r>
          </a:p>
        </p:txBody>
      </p:sp>
      <p:sp>
        <p:nvSpPr>
          <p:cNvPr id="12" name="Slide Number Placeholder 11">
            <a:extLst>
              <a:ext uri="{FF2B5EF4-FFF2-40B4-BE49-F238E27FC236}">
                <a16:creationId xmlns:a16="http://schemas.microsoft.com/office/drawing/2014/main" id="{EA7158D5-C54E-C1C2-70BB-D7F577BB8A7C}"/>
              </a:ext>
            </a:extLst>
          </p:cNvPr>
          <p:cNvSpPr>
            <a:spLocks noGrp="1"/>
          </p:cNvSpPr>
          <p:nvPr>
            <p:ph type="sldNum" sz="quarter" idx="11"/>
          </p:nvPr>
        </p:nvSpPr>
        <p:spPr/>
        <p:txBody>
          <a:bodyPr anchor="ctr">
            <a:normAutofit/>
          </a:bodyPr>
          <a:lstStyle/>
          <a:p>
            <a:pPr>
              <a:spcAft>
                <a:spcPts val="600"/>
              </a:spcAft>
            </a:pPr>
            <a:fld id="{09A01C0A-2BB6-49E7-91A3-DCB9F9F59583}" type="slidenum">
              <a:rPr lang="en-US" smtClean="0"/>
              <a:pPr>
                <a:spcAft>
                  <a:spcPts val="600"/>
                </a:spcAft>
              </a:pPr>
              <a:t>6</a:t>
            </a:fld>
            <a:endParaRPr lang="en-US" dirty="0"/>
          </a:p>
        </p:txBody>
      </p:sp>
      <p:pic>
        <p:nvPicPr>
          <p:cNvPr id="13" name="Picture Placeholder 12" descr="A person using a credit card machine&#10;&#10;AI-generated content may be incorrect.">
            <a:extLst>
              <a:ext uri="{FF2B5EF4-FFF2-40B4-BE49-F238E27FC236}">
                <a16:creationId xmlns:a16="http://schemas.microsoft.com/office/drawing/2014/main" id="{62BB2FC5-087D-55C8-8608-AE45A120D1AA}"/>
              </a:ext>
            </a:extLst>
          </p:cNvPr>
          <p:cNvPicPr>
            <a:picLocks noGrp="1" noChangeAspect="1"/>
          </p:cNvPicPr>
          <p:nvPr>
            <p:ph type="pic" sz="quarter" idx="12"/>
          </p:nvPr>
        </p:nvPicPr>
        <p:blipFill>
          <a:blip r:embed="rId3"/>
          <a:srcRect l="5298" r="5298"/>
          <a:stretch/>
        </p:blipFill>
        <p:spPr>
          <a:noFill/>
        </p:spPr>
      </p:pic>
      <p:pic>
        <p:nvPicPr>
          <p:cNvPr id="14" name="Picture Placeholder 12">
            <a:extLst>
              <a:ext uri="{FF2B5EF4-FFF2-40B4-BE49-F238E27FC236}">
                <a16:creationId xmlns:a16="http://schemas.microsoft.com/office/drawing/2014/main" id="{47314D67-2BF3-F2F2-B2E0-0F470FC3C8C6}"/>
              </a:ext>
            </a:extLst>
          </p:cNvPr>
          <p:cNvPicPr>
            <a:picLocks/>
          </p:cNvPicPr>
          <p:nvPr/>
        </p:nvPicPr>
        <p:blipFill>
          <a:blip r:embed="rId4"/>
          <a:srcRect l="4176" r="21423" b="-3"/>
          <a:stretch/>
        </p:blipFill>
        <p:spPr>
          <a:xfrm>
            <a:off x="6096000" y="1939747"/>
            <a:ext cx="1159161" cy="1036101"/>
          </a:xfrm>
          <a:prstGeom prst="rect">
            <a:avLst/>
          </a:prstGeom>
          <a:noFill/>
          <a:ln>
            <a:noFill/>
          </a:ln>
        </p:spPr>
      </p:pic>
    </p:spTree>
    <p:extLst>
      <p:ext uri="{BB962C8B-B14F-4D97-AF65-F5344CB8AC3E}">
        <p14:creationId xmlns:p14="http://schemas.microsoft.com/office/powerpoint/2010/main" val="1572098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317D89-4DB3-E604-665B-67DFF7546919}"/>
              </a:ext>
            </a:extLst>
          </p:cNvPr>
          <p:cNvSpPr txBox="1"/>
          <p:nvPr/>
        </p:nvSpPr>
        <p:spPr>
          <a:xfrm>
            <a:off x="899983" y="1005808"/>
            <a:ext cx="10515600" cy="304007"/>
          </a:xfrm>
          <a:prstGeom prst="rect">
            <a:avLst/>
          </a:prstGeom>
        </p:spPr>
        <p:txBody>
          <a:bodyPr vert="horz" lIns="0" tIns="0" rIns="0" bIns="0" rtlCol="0" anchor="ctr">
            <a:normAutofit/>
          </a:bodyPr>
          <a:lstStyle/>
          <a:p>
            <a:pPr>
              <a:lnSpc>
                <a:spcPct val="90000"/>
              </a:lnSpc>
              <a:spcBef>
                <a:spcPts val="1000"/>
              </a:spcBef>
              <a:defRPr/>
            </a:pPr>
            <a:r>
              <a:rPr lang="en-US" sz="1400" b="1" dirty="0">
                <a:solidFill>
                  <a:schemeClr val="tx2"/>
                </a:solidFill>
              </a:rPr>
              <a:t>End User Focus</a:t>
            </a:r>
          </a:p>
        </p:txBody>
      </p:sp>
      <p:sp>
        <p:nvSpPr>
          <p:cNvPr id="61" name="Slide Number Placeholder 5">
            <a:extLst>
              <a:ext uri="{FF2B5EF4-FFF2-40B4-BE49-F238E27FC236}">
                <a16:creationId xmlns:a16="http://schemas.microsoft.com/office/drawing/2014/main" id="{80E6B376-0C6E-FE5E-B88B-C7CA6866A6F4}"/>
              </a:ext>
            </a:extLst>
          </p:cNvPr>
          <p:cNvSpPr>
            <a:spLocks noGrp="1"/>
          </p:cNvSpPr>
          <p:nvPr>
            <p:ph type="sldNum" sz="quarter" idx="17"/>
          </p:nvPr>
        </p:nvSpPr>
        <p:spPr>
          <a:xfrm rot="16200000">
            <a:off x="11716512" y="6382510"/>
            <a:ext cx="566928" cy="384048"/>
          </a:xfrm>
        </p:spPr>
        <p:txBody>
          <a:bodyPr/>
          <a:lstStyle/>
          <a:p>
            <a:pPr>
              <a:spcAft>
                <a:spcPts val="600"/>
              </a:spcAft>
            </a:pPr>
            <a:fld id="{AB525EAB-AF4C-44A6-AE08-3743E2E76020}" type="slidenum">
              <a:rPr lang="en-ZA" smtClean="0"/>
              <a:pPr>
                <a:spcAft>
                  <a:spcPts val="600"/>
                </a:spcAft>
              </a:pPr>
              <a:t>7</a:t>
            </a:fld>
            <a:endParaRPr lang="en-ZA"/>
          </a:p>
        </p:txBody>
      </p:sp>
      <p:sp>
        <p:nvSpPr>
          <p:cNvPr id="2" name="Title 1">
            <a:extLst>
              <a:ext uri="{FF2B5EF4-FFF2-40B4-BE49-F238E27FC236}">
                <a16:creationId xmlns:a16="http://schemas.microsoft.com/office/drawing/2014/main" id="{C59A75C3-CEF3-75CF-1016-F0723BDC13B1}"/>
              </a:ext>
            </a:extLst>
          </p:cNvPr>
          <p:cNvSpPr>
            <a:spLocks noGrp="1"/>
          </p:cNvSpPr>
          <p:nvPr>
            <p:ph type="title"/>
          </p:nvPr>
        </p:nvSpPr>
        <p:spPr>
          <a:xfrm>
            <a:off x="846438" y="409576"/>
            <a:ext cx="10972800" cy="1325563"/>
          </a:xfrm>
        </p:spPr>
        <p:txBody>
          <a:bodyPr vert="horz" lIns="0" tIns="0" rIns="0" bIns="0" rtlCol="0" anchor="t">
            <a:normAutofit/>
          </a:bodyPr>
          <a:lstStyle/>
          <a:p>
            <a:r>
              <a:rPr lang="en-US" dirty="0"/>
              <a:t>Channel Partners</a:t>
            </a:r>
          </a:p>
        </p:txBody>
      </p:sp>
      <p:graphicFrame>
        <p:nvGraphicFramePr>
          <p:cNvPr id="52" name="Content Placeholder 3">
            <a:extLst>
              <a:ext uri="{FF2B5EF4-FFF2-40B4-BE49-F238E27FC236}">
                <a16:creationId xmlns:a16="http://schemas.microsoft.com/office/drawing/2014/main" id="{06B825BB-8286-1D85-806B-C82518AF46FD}"/>
              </a:ext>
            </a:extLst>
          </p:cNvPr>
          <p:cNvGraphicFramePr>
            <a:graphicFrameLocks noGrp="1"/>
          </p:cNvGraphicFramePr>
          <p:nvPr>
            <p:ph idx="1"/>
            <p:extLst>
              <p:ext uri="{D42A27DB-BD31-4B8C-83A1-F6EECF244321}">
                <p14:modId xmlns:p14="http://schemas.microsoft.com/office/powerpoint/2010/main" val="1075344058"/>
              </p:ext>
            </p:extLst>
          </p:nvPr>
        </p:nvGraphicFramePr>
        <p:xfrm>
          <a:off x="838200" y="1458119"/>
          <a:ext cx="10515600" cy="418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4">
            <a:extLst>
              <a:ext uri="{FF2B5EF4-FFF2-40B4-BE49-F238E27FC236}">
                <a16:creationId xmlns:a16="http://schemas.microsoft.com/office/drawing/2014/main" id="{B3145B26-A0B5-BC49-981C-6DEFC7C2A54D}"/>
              </a:ext>
            </a:extLst>
          </p:cNvPr>
          <p:cNvSpPr txBox="1">
            <a:spLocks/>
          </p:cNvSpPr>
          <p:nvPr/>
        </p:nvSpPr>
        <p:spPr>
          <a:xfrm rot="16200000">
            <a:off x="11569028" y="6005992"/>
            <a:ext cx="905433" cy="3840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9A01C0A-2BB6-49E7-91A3-DCB9F9F59583}" type="slidenum">
              <a:rPr lang="en-US" smtClean="0">
                <a:solidFill>
                  <a:schemeClr val="accent1"/>
                </a:solidFill>
              </a:rPr>
              <a:pPr>
                <a:spcAft>
                  <a:spcPts val="600"/>
                </a:spcAft>
              </a:pPr>
              <a:t>7</a:t>
            </a:fld>
            <a:endParaRPr lang="en-US" dirty="0">
              <a:solidFill>
                <a:schemeClr val="accent1"/>
              </a:solidFill>
            </a:endParaRPr>
          </a:p>
        </p:txBody>
      </p:sp>
      <p:sp>
        <p:nvSpPr>
          <p:cNvPr id="10" name="Footer Placeholder 10">
            <a:extLst>
              <a:ext uri="{FF2B5EF4-FFF2-40B4-BE49-F238E27FC236}">
                <a16:creationId xmlns:a16="http://schemas.microsoft.com/office/drawing/2014/main" id="{21CFADA0-2570-69AF-ED09-D93AB59E3F28}"/>
              </a:ext>
            </a:extLst>
          </p:cNvPr>
          <p:cNvSpPr txBox="1">
            <a:spLocks/>
          </p:cNvSpPr>
          <p:nvPr/>
        </p:nvSpPr>
        <p:spPr>
          <a:xfrm rot="16200000">
            <a:off x="8876210" y="2985843"/>
            <a:ext cx="6291068" cy="384048"/>
          </a:xfrm>
          <a:prstGeom prst="rect">
            <a:avLst/>
          </a:prstGeom>
          <a:noFill/>
        </p:spPr>
        <p:txBody>
          <a:bodyPr vert="horz" lIns="210312" tIns="45720" rIns="91440" bIns="45720" rtlCol="0" anchor="ctr">
            <a:normAutofit/>
          </a:bodyPr>
          <a:lstStyle>
            <a:defPPr>
              <a:defRPr lang="en-US"/>
            </a:defPPr>
            <a:lvl1pPr marL="0" algn="l" defTabSz="914400" rtl="0" eaLnBrk="1" latinLnBrk="0" hangingPunct="1">
              <a:defRPr sz="1200" b="0" kern="1200" cap="all" spc="3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Partner Program</a:t>
            </a:r>
          </a:p>
        </p:txBody>
      </p:sp>
    </p:spTree>
    <p:extLst>
      <p:ext uri="{BB962C8B-B14F-4D97-AF65-F5344CB8AC3E}">
        <p14:creationId xmlns:p14="http://schemas.microsoft.com/office/powerpoint/2010/main" val="202448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DA94B6-8424-549E-4A00-3F404856B937}"/>
              </a:ext>
            </a:extLst>
          </p:cNvPr>
          <p:cNvSpPr txBox="1"/>
          <p:nvPr/>
        </p:nvSpPr>
        <p:spPr>
          <a:xfrm>
            <a:off x="838198" y="983185"/>
            <a:ext cx="10515600" cy="304007"/>
          </a:xfrm>
          <a:prstGeom prst="rect">
            <a:avLst/>
          </a:prstGeom>
        </p:spPr>
        <p:txBody>
          <a:bodyPr vert="horz" lIns="0" tIns="0" rIns="0" bIns="0" rtlCol="0" anchor="ctr">
            <a:normAutofit/>
          </a:bodyPr>
          <a:lstStyle/>
          <a:p>
            <a:pPr>
              <a:lnSpc>
                <a:spcPct val="90000"/>
              </a:lnSpc>
              <a:spcBef>
                <a:spcPts val="1000"/>
              </a:spcBef>
              <a:defRPr/>
            </a:pPr>
            <a:r>
              <a:rPr lang="en-US" sz="1400" b="1" dirty="0">
                <a:solidFill>
                  <a:schemeClr val="tx2"/>
                </a:solidFill>
              </a:rPr>
              <a:t>Collaborative Focus</a:t>
            </a:r>
          </a:p>
        </p:txBody>
      </p:sp>
      <p:sp>
        <p:nvSpPr>
          <p:cNvPr id="18" name="Footer Placeholder 4">
            <a:extLst>
              <a:ext uri="{FF2B5EF4-FFF2-40B4-BE49-F238E27FC236}">
                <a16:creationId xmlns:a16="http://schemas.microsoft.com/office/drawing/2014/main" id="{B91660D5-887D-9DF2-AE37-7E3EFDC3EA8F}"/>
              </a:ext>
            </a:extLst>
          </p:cNvPr>
          <p:cNvSpPr>
            <a:spLocks noGrp="1"/>
          </p:cNvSpPr>
          <p:nvPr>
            <p:ph type="ftr" sz="quarter" idx="16"/>
          </p:nvPr>
        </p:nvSpPr>
        <p:spPr>
          <a:xfrm rot="16200000">
            <a:off x="8854442" y="2953511"/>
            <a:ext cx="6291068" cy="384048"/>
          </a:xfrm>
        </p:spPr>
        <p:txBody>
          <a:bodyPr/>
          <a:lstStyle/>
          <a:p>
            <a:pPr>
              <a:spcAft>
                <a:spcPts val="600"/>
              </a:spcAft>
            </a:pPr>
            <a:r>
              <a:rPr lang="en-GB" dirty="0" err="1"/>
              <a:t>Tazama</a:t>
            </a:r>
            <a:r>
              <a:rPr lang="en-GB" dirty="0"/>
              <a:t> Open-Source Software for Transaction Monitoring</a:t>
            </a:r>
            <a:endParaRPr lang="en-ZA" dirty="0"/>
          </a:p>
        </p:txBody>
      </p:sp>
      <p:sp>
        <p:nvSpPr>
          <p:cNvPr id="20" name="Slide Number Placeholder 5">
            <a:extLst>
              <a:ext uri="{FF2B5EF4-FFF2-40B4-BE49-F238E27FC236}">
                <a16:creationId xmlns:a16="http://schemas.microsoft.com/office/drawing/2014/main" id="{D031D2FD-A68A-124F-1C32-C52894E519E1}"/>
              </a:ext>
            </a:extLst>
          </p:cNvPr>
          <p:cNvSpPr>
            <a:spLocks noGrp="1"/>
          </p:cNvSpPr>
          <p:nvPr>
            <p:ph type="sldNum" sz="quarter" idx="17"/>
          </p:nvPr>
        </p:nvSpPr>
        <p:spPr>
          <a:xfrm rot="16200000">
            <a:off x="11716512" y="6349852"/>
            <a:ext cx="566928" cy="384048"/>
          </a:xfrm>
        </p:spPr>
        <p:txBody>
          <a:bodyPr/>
          <a:lstStyle/>
          <a:p>
            <a:pPr>
              <a:spcAft>
                <a:spcPts val="600"/>
              </a:spcAft>
            </a:pPr>
            <a:fld id="{AB525EAB-AF4C-44A6-AE08-3743E2E76020}" type="slidenum">
              <a:rPr lang="en-ZA" smtClean="0"/>
              <a:pPr>
                <a:spcAft>
                  <a:spcPts val="600"/>
                </a:spcAft>
              </a:pPr>
              <a:t>8</a:t>
            </a:fld>
            <a:endParaRPr lang="en-ZA" dirty="0"/>
          </a:p>
        </p:txBody>
      </p:sp>
      <p:sp>
        <p:nvSpPr>
          <p:cNvPr id="5" name="Title 4">
            <a:extLst>
              <a:ext uri="{FF2B5EF4-FFF2-40B4-BE49-F238E27FC236}">
                <a16:creationId xmlns:a16="http://schemas.microsoft.com/office/drawing/2014/main" id="{B951DEDC-2C07-DB98-4E85-503999E45EC5}"/>
              </a:ext>
            </a:extLst>
          </p:cNvPr>
          <p:cNvSpPr>
            <a:spLocks noGrp="1"/>
          </p:cNvSpPr>
          <p:nvPr>
            <p:ph type="title"/>
          </p:nvPr>
        </p:nvSpPr>
        <p:spPr>
          <a:xfrm>
            <a:off x="846438" y="409576"/>
            <a:ext cx="10972800" cy="1325563"/>
          </a:xfrm>
        </p:spPr>
        <p:txBody>
          <a:bodyPr vert="horz" lIns="0" tIns="0" rIns="0" bIns="0" rtlCol="0" anchor="t">
            <a:normAutofit/>
          </a:bodyPr>
          <a:lstStyle/>
          <a:p>
            <a:r>
              <a:rPr lang="en-US"/>
              <a:t>Alliance Program</a:t>
            </a:r>
          </a:p>
        </p:txBody>
      </p:sp>
      <p:graphicFrame>
        <p:nvGraphicFramePr>
          <p:cNvPr id="12" name="Content Placeholder 1">
            <a:extLst>
              <a:ext uri="{FF2B5EF4-FFF2-40B4-BE49-F238E27FC236}">
                <a16:creationId xmlns:a16="http://schemas.microsoft.com/office/drawing/2014/main" id="{5018213B-1BAB-80EB-A10A-1FEAC04B8CA6}"/>
              </a:ext>
            </a:extLst>
          </p:cNvPr>
          <p:cNvGraphicFramePr/>
          <p:nvPr>
            <p:extLst>
              <p:ext uri="{D42A27DB-BD31-4B8C-83A1-F6EECF244321}">
                <p14:modId xmlns:p14="http://schemas.microsoft.com/office/powerpoint/2010/main" val="740137594"/>
              </p:ext>
            </p:extLst>
          </p:nvPr>
        </p:nvGraphicFramePr>
        <p:xfrm>
          <a:off x="838200" y="1458119"/>
          <a:ext cx="10515600" cy="418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4">
            <a:extLst>
              <a:ext uri="{FF2B5EF4-FFF2-40B4-BE49-F238E27FC236}">
                <a16:creationId xmlns:a16="http://schemas.microsoft.com/office/drawing/2014/main" id="{F71FFA55-44BF-AB12-995E-A9B2B2A58010}"/>
              </a:ext>
            </a:extLst>
          </p:cNvPr>
          <p:cNvSpPr txBox="1">
            <a:spLocks/>
          </p:cNvSpPr>
          <p:nvPr/>
        </p:nvSpPr>
        <p:spPr>
          <a:xfrm rot="16200000">
            <a:off x="11716512" y="6271299"/>
            <a:ext cx="566928" cy="3840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9A01C0A-2BB6-49E7-91A3-DCB9F9F59583}" type="slidenum">
              <a:rPr lang="en-US" smtClean="0">
                <a:solidFill>
                  <a:schemeClr val="accent1"/>
                </a:solidFill>
              </a:rPr>
              <a:pPr>
                <a:spcAft>
                  <a:spcPts val="600"/>
                </a:spcAft>
              </a:pPr>
              <a:t>8</a:t>
            </a:fld>
            <a:endParaRPr lang="en-US" dirty="0">
              <a:solidFill>
                <a:schemeClr val="accent1"/>
              </a:solidFill>
            </a:endParaRPr>
          </a:p>
        </p:txBody>
      </p:sp>
      <p:sp>
        <p:nvSpPr>
          <p:cNvPr id="4" name="Footer Placeholder 10">
            <a:extLst>
              <a:ext uri="{FF2B5EF4-FFF2-40B4-BE49-F238E27FC236}">
                <a16:creationId xmlns:a16="http://schemas.microsoft.com/office/drawing/2014/main" id="{A918B843-EC02-FA82-59BC-18399B11E1A7}"/>
              </a:ext>
            </a:extLst>
          </p:cNvPr>
          <p:cNvSpPr txBox="1">
            <a:spLocks/>
          </p:cNvSpPr>
          <p:nvPr/>
        </p:nvSpPr>
        <p:spPr>
          <a:xfrm rot="16200000">
            <a:off x="8843552" y="3081197"/>
            <a:ext cx="6291068" cy="384048"/>
          </a:xfrm>
          <a:prstGeom prst="rect">
            <a:avLst/>
          </a:prstGeom>
          <a:noFill/>
        </p:spPr>
        <p:txBody>
          <a:bodyPr vert="horz" lIns="210312" tIns="45720" rIns="91440" bIns="45720" rtlCol="0" anchor="ctr">
            <a:normAutofit/>
          </a:bodyPr>
          <a:lstStyle>
            <a:defPPr>
              <a:defRPr lang="en-US"/>
            </a:defPPr>
            <a:lvl1pPr marL="0" algn="l" defTabSz="914400" rtl="0" eaLnBrk="1" latinLnBrk="0" hangingPunct="1">
              <a:defRPr sz="1200" b="0" kern="1200" cap="all" spc="3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t>Partner Program</a:t>
            </a:r>
            <a:endParaRPr lang="en-US" dirty="0"/>
          </a:p>
        </p:txBody>
      </p:sp>
    </p:spTree>
    <p:extLst>
      <p:ext uri="{BB962C8B-B14F-4D97-AF65-F5344CB8AC3E}">
        <p14:creationId xmlns:p14="http://schemas.microsoft.com/office/powerpoint/2010/main" val="419803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28295-5585-C078-0C81-92484BE38666}"/>
              </a:ext>
            </a:extLst>
          </p:cNvPr>
          <p:cNvSpPr>
            <a:spLocks noGrp="1"/>
          </p:cNvSpPr>
          <p:nvPr>
            <p:ph type="title"/>
          </p:nvPr>
        </p:nvSpPr>
        <p:spPr/>
        <p:txBody>
          <a:bodyPr/>
          <a:lstStyle/>
          <a:p>
            <a:r>
              <a:rPr lang="en-US" dirty="0">
                <a:solidFill>
                  <a:schemeClr val="tx1">
                    <a:lumMod val="90000"/>
                    <a:lumOff val="10000"/>
                  </a:schemeClr>
                </a:solidFill>
              </a:rPr>
              <a:t>Channel Program Overview </a:t>
            </a:r>
          </a:p>
        </p:txBody>
      </p:sp>
      <p:sp>
        <p:nvSpPr>
          <p:cNvPr id="8" name="Slide Number Placeholder 4">
            <a:extLst>
              <a:ext uri="{FF2B5EF4-FFF2-40B4-BE49-F238E27FC236}">
                <a16:creationId xmlns:a16="http://schemas.microsoft.com/office/drawing/2014/main" id="{07E6D406-F40C-5CDC-E8E7-A9BF63C81C69}"/>
              </a:ext>
            </a:extLst>
          </p:cNvPr>
          <p:cNvSpPr>
            <a:spLocks noGrp="1"/>
          </p:cNvSpPr>
          <p:nvPr>
            <p:ph type="sldNum" sz="quarter" idx="11"/>
          </p:nvPr>
        </p:nvSpPr>
        <p:spPr>
          <a:xfrm rot="16200000">
            <a:off x="11716512" y="6382510"/>
            <a:ext cx="566928" cy="384048"/>
          </a:xfrm>
        </p:spPr>
        <p:txBody>
          <a:bodyPr/>
          <a:lstStyle/>
          <a:p>
            <a:pPr>
              <a:spcAft>
                <a:spcPts val="600"/>
              </a:spcAft>
            </a:pPr>
            <a:fld id="{09A01C0A-2BB6-49E7-91A3-DCB9F9F59583}" type="slidenum">
              <a:rPr lang="en-US" smtClean="0"/>
              <a:pPr>
                <a:spcAft>
                  <a:spcPts val="600"/>
                </a:spcAft>
              </a:pPr>
              <a:t>9</a:t>
            </a:fld>
            <a:endParaRPr lang="en-US" dirty="0"/>
          </a:p>
        </p:txBody>
      </p:sp>
      <p:sp>
        <p:nvSpPr>
          <p:cNvPr id="9" name="Footer Placeholder 10">
            <a:extLst>
              <a:ext uri="{FF2B5EF4-FFF2-40B4-BE49-F238E27FC236}">
                <a16:creationId xmlns:a16="http://schemas.microsoft.com/office/drawing/2014/main" id="{38816D53-8ED6-6C99-EC69-9681A9D03533}"/>
              </a:ext>
            </a:extLst>
          </p:cNvPr>
          <p:cNvSpPr txBox="1">
            <a:spLocks/>
          </p:cNvSpPr>
          <p:nvPr/>
        </p:nvSpPr>
        <p:spPr>
          <a:xfrm rot="16200000">
            <a:off x="8876211" y="3105911"/>
            <a:ext cx="6291068" cy="384048"/>
          </a:xfrm>
          <a:prstGeom prst="rect">
            <a:avLst/>
          </a:prstGeom>
          <a:noFill/>
        </p:spPr>
        <p:txBody>
          <a:bodyPr vert="horz" lIns="210312" tIns="45720" rIns="91440" bIns="45720" rtlCol="0" anchor="ctr">
            <a:normAutofit/>
          </a:bodyPr>
          <a:lstStyle>
            <a:defPPr>
              <a:defRPr lang="en-US"/>
            </a:defPPr>
            <a:lvl1pPr marL="0" algn="l" defTabSz="914400" rtl="0" eaLnBrk="1" latinLnBrk="0" hangingPunct="1">
              <a:defRPr sz="1200" b="0" kern="1200" cap="all" spc="3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t>Partner Program</a:t>
            </a:r>
            <a:endParaRPr lang="en-US" dirty="0"/>
          </a:p>
        </p:txBody>
      </p:sp>
    </p:spTree>
    <p:extLst>
      <p:ext uri="{BB962C8B-B14F-4D97-AF65-F5344CB8AC3E}">
        <p14:creationId xmlns:p14="http://schemas.microsoft.com/office/powerpoint/2010/main" val="2413395405"/>
      </p:ext>
    </p:extLst>
  </p:cSld>
  <p:clrMapOvr>
    <a:masterClrMapping/>
  </p:clrMapOvr>
</p:sld>
</file>

<file path=ppt/theme/theme1.xml><?xml version="1.0" encoding="utf-8"?>
<a:theme xmlns:a="http://schemas.openxmlformats.org/drawingml/2006/main" name="Office Theme">
  <a:themeElements>
    <a:clrScheme name="Tazama-Green-1a">
      <a:dk1>
        <a:srgbClr val="003C30"/>
      </a:dk1>
      <a:lt1>
        <a:srgbClr val="FFFFFF"/>
      </a:lt1>
      <a:dk2>
        <a:srgbClr val="51BE99"/>
      </a:dk2>
      <a:lt2>
        <a:srgbClr val="F2F2F2"/>
      </a:lt2>
      <a:accent1>
        <a:srgbClr val="51BE99"/>
      </a:accent1>
      <a:accent2>
        <a:srgbClr val="003C30"/>
      </a:accent2>
      <a:accent3>
        <a:srgbClr val="F57E20"/>
      </a:accent3>
      <a:accent4>
        <a:srgbClr val="3A876D"/>
      </a:accent4>
      <a:accent5>
        <a:srgbClr val="225040"/>
      </a:accent5>
      <a:accent6>
        <a:srgbClr val="C9EBDF"/>
      </a:accent6>
      <a:hlink>
        <a:srgbClr val="225040"/>
      </a:hlink>
      <a:folHlink>
        <a:srgbClr val="3A876D"/>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zama-PPT-Template-1" id="{819DD5A1-E833-5341-926F-77A4C41506CC}" vid="{F8FFAFD3-DC74-3A46-9CDC-70BD037E6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Template>
  <TotalTime>1081</TotalTime>
  <Words>3248</Words>
  <Application>Microsoft Office PowerPoint</Application>
  <PresentationFormat>Widescreen</PresentationFormat>
  <Paragraphs>350</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 Next LT Pro</vt:lpstr>
      <vt:lpstr>Calibri</vt:lpstr>
      <vt:lpstr>Open Sans</vt:lpstr>
      <vt:lpstr>Verdana</vt:lpstr>
      <vt:lpstr>Office Theme</vt:lpstr>
      <vt:lpstr>Partner Program Overview</vt:lpstr>
      <vt:lpstr>Agenda</vt:lpstr>
      <vt:lpstr>Primary goal</vt:lpstr>
      <vt:lpstr>Why Partnership Programs</vt:lpstr>
      <vt:lpstr>Overview</vt:lpstr>
      <vt:lpstr>Types of partners </vt:lpstr>
      <vt:lpstr>Channel Partners</vt:lpstr>
      <vt:lpstr>Alliance Program</vt:lpstr>
      <vt:lpstr>Channel Program Overview </vt:lpstr>
      <vt:lpstr>Partner Types</vt:lpstr>
      <vt:lpstr>Channel Partner Levels</vt:lpstr>
      <vt:lpstr>Requirements for Strategic Partners (session to be set up with the team to further define and agree)</vt:lpstr>
      <vt:lpstr>Alliance Program Overview </vt:lpstr>
      <vt:lpstr>Alliance Program Vision &amp; Objectives</vt:lpstr>
      <vt:lpstr>Alliance Program Tiers</vt:lpstr>
      <vt:lpstr>Alliance Partners Receive Specialized Access</vt:lpstr>
      <vt:lpstr>Alliance Partner Participation Requirements (TBD on group session) </vt:lpstr>
      <vt:lpstr>Governance and Collaboration</vt:lpstr>
      <vt:lpstr>Metrics for Success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 &amp; Feel</dc:title>
  <dc:creator>michelle semple</dc:creator>
  <cp:lastModifiedBy>Collin Moleleki</cp:lastModifiedBy>
  <cp:revision>28</cp:revision>
  <dcterms:created xsi:type="dcterms:W3CDTF">2025-01-24T18:03:14Z</dcterms:created>
  <dcterms:modified xsi:type="dcterms:W3CDTF">2026-05-11T09:53:06Z</dcterms:modified>
</cp:coreProperties>
</file>